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57" r:id="rId3"/>
    <p:sldId id="258" r:id="rId4"/>
    <p:sldId id="269" r:id="rId5"/>
    <p:sldId id="259" r:id="rId6"/>
    <p:sldId id="261" r:id="rId7"/>
    <p:sldId id="278" r:id="rId8"/>
    <p:sldId id="260" r:id="rId9"/>
    <p:sldId id="268" r:id="rId10"/>
    <p:sldId id="262" r:id="rId11"/>
    <p:sldId id="263" r:id="rId12"/>
    <p:sldId id="264" r:id="rId13"/>
    <p:sldId id="265" r:id="rId14"/>
    <p:sldId id="266" r:id="rId15"/>
    <p:sldId id="267" r:id="rId16"/>
    <p:sldId id="271" r:id="rId17"/>
    <p:sldId id="272" r:id="rId18"/>
    <p:sldId id="274" r:id="rId19"/>
    <p:sldId id="275" r:id="rId20"/>
    <p:sldId id="273" r:id="rId21"/>
    <p:sldId id="276" r:id="rId22"/>
    <p:sldId id="279" r:id="rId23"/>
    <p:sldId id="280" r:id="rId24"/>
    <p:sldId id="277" r:id="rId25"/>
  </p:sldIdLst>
  <p:sldSz cx="12192000" cy="6858000"/>
  <p:notesSz cx="6858000" cy="9144000"/>
  <p:defaultTex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F193"/>
    <a:srgbClr val="83B717"/>
    <a:srgbClr val="5F860E"/>
    <a:srgbClr val="FFFFFF"/>
    <a:srgbClr val="B3E7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84A16D-A26D-4005-B413-12E97FEDFADF}" v="87" dt="2019-02-04T19:44:58.23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614" autoAdjust="0"/>
    <p:restoredTop sz="94660"/>
  </p:normalViewPr>
  <p:slideViewPr>
    <p:cSldViewPr snapToGrid="0">
      <p:cViewPr varScale="1">
        <p:scale>
          <a:sx n="121" d="100"/>
          <a:sy n="121" d="100"/>
        </p:scale>
        <p:origin x="96" y="3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cel Klaes" userId="013bb7878a5891fd" providerId="LiveId" clId="{5A84A16D-A26D-4005-B413-12E97FEDFADF}"/>
    <pc:docChg chg="undo custSel addSld modSld sldOrd">
      <pc:chgData name="Marcel Klaes" userId="013bb7878a5891fd" providerId="LiveId" clId="{5A84A16D-A26D-4005-B413-12E97FEDFADF}" dt="2019-02-04T19:45:59.988" v="3203" actId="1582"/>
      <pc:docMkLst>
        <pc:docMk/>
      </pc:docMkLst>
      <pc:sldChg chg="modSp">
        <pc:chgData name="Marcel Klaes" userId="013bb7878a5891fd" providerId="LiveId" clId="{5A84A16D-A26D-4005-B413-12E97FEDFADF}" dt="2019-02-01T12:37:17.400" v="1759" actId="20577"/>
        <pc:sldMkLst>
          <pc:docMk/>
          <pc:sldMk cId="3565392038" sldId="256"/>
        </pc:sldMkLst>
        <pc:spChg chg="mod">
          <ac:chgData name="Marcel Klaes" userId="013bb7878a5891fd" providerId="LiveId" clId="{5A84A16D-A26D-4005-B413-12E97FEDFADF}" dt="2019-02-01T12:37:17.400" v="1759" actId="20577"/>
          <ac:spMkLst>
            <pc:docMk/>
            <pc:sldMk cId="3565392038" sldId="256"/>
            <ac:spMk id="3" creationId="{00000000-0000-0000-0000-000000000000}"/>
          </ac:spMkLst>
        </pc:spChg>
      </pc:sldChg>
      <pc:sldChg chg="modSp">
        <pc:chgData name="Marcel Klaes" userId="013bb7878a5891fd" providerId="LiveId" clId="{5A84A16D-A26D-4005-B413-12E97FEDFADF}" dt="2019-02-01T12:39:52.511" v="1784" actId="20577"/>
        <pc:sldMkLst>
          <pc:docMk/>
          <pc:sldMk cId="1831574109" sldId="259"/>
        </pc:sldMkLst>
        <pc:spChg chg="mod">
          <ac:chgData name="Marcel Klaes" userId="013bb7878a5891fd" providerId="LiveId" clId="{5A84A16D-A26D-4005-B413-12E97FEDFADF}" dt="2019-02-01T12:39:14.319" v="1778" actId="20577"/>
          <ac:spMkLst>
            <pc:docMk/>
            <pc:sldMk cId="1831574109" sldId="259"/>
            <ac:spMk id="10" creationId="{00000000-0000-0000-0000-000000000000}"/>
          </ac:spMkLst>
        </pc:spChg>
        <pc:spChg chg="mod">
          <ac:chgData name="Marcel Klaes" userId="013bb7878a5891fd" providerId="LiveId" clId="{5A84A16D-A26D-4005-B413-12E97FEDFADF}" dt="2019-02-01T12:39:52.511" v="1784" actId="20577"/>
          <ac:spMkLst>
            <pc:docMk/>
            <pc:sldMk cId="1831574109" sldId="259"/>
            <ac:spMk id="12" creationId="{00000000-0000-0000-0000-000000000000}"/>
          </ac:spMkLst>
        </pc:spChg>
      </pc:sldChg>
      <pc:sldChg chg="modSp">
        <pc:chgData name="Marcel Klaes" userId="013bb7878a5891fd" providerId="LiveId" clId="{5A84A16D-A26D-4005-B413-12E97FEDFADF}" dt="2019-02-01T11:23:14.461" v="531" actId="403"/>
        <pc:sldMkLst>
          <pc:docMk/>
          <pc:sldMk cId="402795440" sldId="260"/>
        </pc:sldMkLst>
        <pc:spChg chg="mod">
          <ac:chgData name="Marcel Klaes" userId="013bb7878a5891fd" providerId="LiveId" clId="{5A84A16D-A26D-4005-B413-12E97FEDFADF}" dt="2019-02-01T11:23:14.461" v="531" actId="403"/>
          <ac:spMkLst>
            <pc:docMk/>
            <pc:sldMk cId="402795440" sldId="260"/>
            <ac:spMk id="5" creationId="{00000000-0000-0000-0000-000000000000}"/>
          </ac:spMkLst>
        </pc:spChg>
      </pc:sldChg>
      <pc:sldChg chg="modSp ord modAnim">
        <pc:chgData name="Marcel Klaes" userId="013bb7878a5891fd" providerId="LiveId" clId="{5A84A16D-A26D-4005-B413-12E97FEDFADF}" dt="2019-02-04T19:45:59.988" v="3203" actId="1582"/>
        <pc:sldMkLst>
          <pc:docMk/>
          <pc:sldMk cId="2209753096" sldId="261"/>
        </pc:sldMkLst>
        <pc:spChg chg="mod">
          <ac:chgData name="Marcel Klaes" userId="013bb7878a5891fd" providerId="LiveId" clId="{5A84A16D-A26D-4005-B413-12E97FEDFADF}" dt="2019-02-04T19:45:59.988" v="3203" actId="1582"/>
          <ac:spMkLst>
            <pc:docMk/>
            <pc:sldMk cId="2209753096" sldId="261"/>
            <ac:spMk id="3" creationId="{00000000-0000-0000-0000-000000000000}"/>
          </ac:spMkLst>
        </pc:spChg>
        <pc:spChg chg="mod">
          <ac:chgData name="Marcel Klaes" userId="013bb7878a5891fd" providerId="LiveId" clId="{5A84A16D-A26D-4005-B413-12E97FEDFADF}" dt="2019-02-01T12:43:23.256" v="1791" actId="1076"/>
          <ac:spMkLst>
            <pc:docMk/>
            <pc:sldMk cId="2209753096" sldId="261"/>
            <ac:spMk id="5" creationId="{00000000-0000-0000-0000-000000000000}"/>
          </ac:spMkLst>
        </pc:spChg>
        <pc:spChg chg="mod">
          <ac:chgData name="Marcel Klaes" userId="013bb7878a5891fd" providerId="LiveId" clId="{5A84A16D-A26D-4005-B413-12E97FEDFADF}" dt="2019-02-01T12:43:40.975" v="1793" actId="1076"/>
          <ac:spMkLst>
            <pc:docMk/>
            <pc:sldMk cId="2209753096" sldId="261"/>
            <ac:spMk id="7" creationId="{00000000-0000-0000-0000-000000000000}"/>
          </ac:spMkLst>
        </pc:spChg>
        <pc:spChg chg="mod">
          <ac:chgData name="Marcel Klaes" userId="013bb7878a5891fd" providerId="LiveId" clId="{5A84A16D-A26D-4005-B413-12E97FEDFADF}" dt="2019-02-01T12:43:27.828" v="1792" actId="1076"/>
          <ac:spMkLst>
            <pc:docMk/>
            <pc:sldMk cId="2209753096" sldId="261"/>
            <ac:spMk id="10" creationId="{00000000-0000-0000-0000-000000000000}"/>
          </ac:spMkLst>
        </pc:spChg>
        <pc:picChg chg="mod">
          <ac:chgData name="Marcel Klaes" userId="013bb7878a5891fd" providerId="LiveId" clId="{5A84A16D-A26D-4005-B413-12E97FEDFADF}" dt="2019-02-01T12:43:23.256" v="1791" actId="1076"/>
          <ac:picMkLst>
            <pc:docMk/>
            <pc:sldMk cId="2209753096" sldId="261"/>
            <ac:picMk id="4" creationId="{00000000-0000-0000-0000-000000000000}"/>
          </ac:picMkLst>
        </pc:picChg>
      </pc:sldChg>
      <pc:sldChg chg="modSp">
        <pc:chgData name="Marcel Klaes" userId="013bb7878a5891fd" providerId="LiveId" clId="{5A84A16D-A26D-4005-B413-12E97FEDFADF}" dt="2019-02-01T13:04:15.742" v="1800" actId="20577"/>
        <pc:sldMkLst>
          <pc:docMk/>
          <pc:sldMk cId="1955620860" sldId="263"/>
        </pc:sldMkLst>
        <pc:spChg chg="mod">
          <ac:chgData name="Marcel Klaes" userId="013bb7878a5891fd" providerId="LiveId" clId="{5A84A16D-A26D-4005-B413-12E97FEDFADF}" dt="2019-02-01T13:04:15.742" v="1800" actId="20577"/>
          <ac:spMkLst>
            <pc:docMk/>
            <pc:sldMk cId="1955620860" sldId="263"/>
            <ac:spMk id="4" creationId="{00000000-0000-0000-0000-000000000000}"/>
          </ac:spMkLst>
        </pc:spChg>
      </pc:sldChg>
      <pc:sldChg chg="addSp modSp modAnim">
        <pc:chgData name="Marcel Klaes" userId="013bb7878a5891fd" providerId="LiveId" clId="{5A84A16D-A26D-4005-B413-12E97FEDFADF}" dt="2019-02-01T11:23:23.144" v="532" actId="403"/>
        <pc:sldMkLst>
          <pc:docMk/>
          <pc:sldMk cId="510558752" sldId="264"/>
        </pc:sldMkLst>
        <pc:spChg chg="add mod">
          <ac:chgData name="Marcel Klaes" userId="013bb7878a5891fd" providerId="LiveId" clId="{5A84A16D-A26D-4005-B413-12E97FEDFADF}" dt="2019-02-01T11:23:23.144" v="532" actId="403"/>
          <ac:spMkLst>
            <pc:docMk/>
            <pc:sldMk cId="510558752" sldId="264"/>
            <ac:spMk id="6" creationId="{F7301D9A-E180-4A03-8972-46117744F29F}"/>
          </ac:spMkLst>
        </pc:spChg>
      </pc:sldChg>
      <pc:sldChg chg="modSp">
        <pc:chgData name="Marcel Klaes" userId="013bb7878a5891fd" providerId="LiveId" clId="{5A84A16D-A26D-4005-B413-12E97FEDFADF}" dt="2019-02-01T13:06:05.827" v="1805" actId="20577"/>
        <pc:sldMkLst>
          <pc:docMk/>
          <pc:sldMk cId="1763277600" sldId="265"/>
        </pc:sldMkLst>
        <pc:spChg chg="mod">
          <ac:chgData name="Marcel Klaes" userId="013bb7878a5891fd" providerId="LiveId" clId="{5A84A16D-A26D-4005-B413-12E97FEDFADF}" dt="2019-02-01T13:06:05.827" v="1805" actId="20577"/>
          <ac:spMkLst>
            <pc:docMk/>
            <pc:sldMk cId="1763277600" sldId="265"/>
            <ac:spMk id="6" creationId="{00000000-0000-0000-0000-000000000000}"/>
          </ac:spMkLst>
        </pc:spChg>
      </pc:sldChg>
      <pc:sldChg chg="modSp">
        <pc:chgData name="Marcel Klaes" userId="013bb7878a5891fd" providerId="LiveId" clId="{5A84A16D-A26D-4005-B413-12E97FEDFADF}" dt="2019-02-01T13:07:46.215" v="1824" actId="948"/>
        <pc:sldMkLst>
          <pc:docMk/>
          <pc:sldMk cId="1488872350" sldId="267"/>
        </pc:sldMkLst>
        <pc:spChg chg="mod">
          <ac:chgData name="Marcel Klaes" userId="013bb7878a5891fd" providerId="LiveId" clId="{5A84A16D-A26D-4005-B413-12E97FEDFADF}" dt="2019-02-01T13:06:29.881" v="1822" actId="20577"/>
          <ac:spMkLst>
            <pc:docMk/>
            <pc:sldMk cId="1488872350" sldId="267"/>
            <ac:spMk id="3" creationId="{00000000-0000-0000-0000-000000000000}"/>
          </ac:spMkLst>
        </pc:spChg>
        <pc:spChg chg="mod">
          <ac:chgData name="Marcel Klaes" userId="013bb7878a5891fd" providerId="LiveId" clId="{5A84A16D-A26D-4005-B413-12E97FEDFADF}" dt="2019-02-01T13:07:46.215" v="1824" actId="948"/>
          <ac:spMkLst>
            <pc:docMk/>
            <pc:sldMk cId="1488872350" sldId="267"/>
            <ac:spMk id="4" creationId="{00000000-0000-0000-0000-000000000000}"/>
          </ac:spMkLst>
        </pc:spChg>
      </pc:sldChg>
      <pc:sldChg chg="modSp">
        <pc:chgData name="Marcel Klaes" userId="013bb7878a5891fd" providerId="LiveId" clId="{5A84A16D-A26D-4005-B413-12E97FEDFADF}" dt="2019-02-01T13:15:35.450" v="2833" actId="20577"/>
        <pc:sldMkLst>
          <pc:docMk/>
          <pc:sldMk cId="1371691200" sldId="271"/>
        </pc:sldMkLst>
        <pc:spChg chg="mod">
          <ac:chgData name="Marcel Klaes" userId="013bb7878a5891fd" providerId="LiveId" clId="{5A84A16D-A26D-4005-B413-12E97FEDFADF}" dt="2019-02-01T13:09:36.875" v="1877" actId="20577"/>
          <ac:spMkLst>
            <pc:docMk/>
            <pc:sldMk cId="1371691200" sldId="271"/>
            <ac:spMk id="3" creationId="{00000000-0000-0000-0000-000000000000}"/>
          </ac:spMkLst>
        </pc:spChg>
        <pc:spChg chg="mod">
          <ac:chgData name="Marcel Klaes" userId="013bb7878a5891fd" providerId="LiveId" clId="{5A84A16D-A26D-4005-B413-12E97FEDFADF}" dt="2019-02-01T13:15:35.450" v="2833" actId="20577"/>
          <ac:spMkLst>
            <pc:docMk/>
            <pc:sldMk cId="1371691200" sldId="271"/>
            <ac:spMk id="4" creationId="{00000000-0000-0000-0000-000000000000}"/>
          </ac:spMkLst>
        </pc:spChg>
      </pc:sldChg>
      <pc:sldChg chg="modSp">
        <pc:chgData name="Marcel Klaes" userId="013bb7878a5891fd" providerId="LiveId" clId="{5A84A16D-A26D-4005-B413-12E97FEDFADF}" dt="2019-02-01T13:08:44.821" v="1854" actId="20577"/>
        <pc:sldMkLst>
          <pc:docMk/>
          <pc:sldMk cId="2725588053" sldId="272"/>
        </pc:sldMkLst>
        <pc:spChg chg="mod">
          <ac:chgData name="Marcel Klaes" userId="013bb7878a5891fd" providerId="LiveId" clId="{5A84A16D-A26D-4005-B413-12E97FEDFADF}" dt="2019-02-01T13:08:44.821" v="1854" actId="20577"/>
          <ac:spMkLst>
            <pc:docMk/>
            <pc:sldMk cId="2725588053" sldId="272"/>
            <ac:spMk id="2" creationId="{00000000-0000-0000-0000-000000000000}"/>
          </ac:spMkLst>
        </pc:spChg>
      </pc:sldChg>
      <pc:sldChg chg="modSp">
        <pc:chgData name="Marcel Klaes" userId="013bb7878a5891fd" providerId="LiveId" clId="{5A84A16D-A26D-4005-B413-12E97FEDFADF}" dt="2019-02-01T12:26:12.578" v="774" actId="1076"/>
        <pc:sldMkLst>
          <pc:docMk/>
          <pc:sldMk cId="484592357" sldId="273"/>
        </pc:sldMkLst>
        <pc:spChg chg="mod">
          <ac:chgData name="Marcel Klaes" userId="013bb7878a5891fd" providerId="LiveId" clId="{5A84A16D-A26D-4005-B413-12E97FEDFADF}" dt="2019-02-01T07:46:03.844" v="43" actId="20577"/>
          <ac:spMkLst>
            <pc:docMk/>
            <pc:sldMk cId="484592357" sldId="273"/>
            <ac:spMk id="3" creationId="{00000000-0000-0000-0000-000000000000}"/>
          </ac:spMkLst>
        </pc:spChg>
        <pc:spChg chg="mod">
          <ac:chgData name="Marcel Klaes" userId="013bb7878a5891fd" providerId="LiveId" clId="{5A84A16D-A26D-4005-B413-12E97FEDFADF}" dt="2019-02-01T12:26:05.407" v="771" actId="948"/>
          <ac:spMkLst>
            <pc:docMk/>
            <pc:sldMk cId="484592357" sldId="273"/>
            <ac:spMk id="4" creationId="{00000000-0000-0000-0000-000000000000}"/>
          </ac:spMkLst>
        </pc:spChg>
        <pc:picChg chg="mod">
          <ac:chgData name="Marcel Klaes" userId="013bb7878a5891fd" providerId="LiveId" clId="{5A84A16D-A26D-4005-B413-12E97FEDFADF}" dt="2019-02-01T12:26:12.578" v="774" actId="1076"/>
          <ac:picMkLst>
            <pc:docMk/>
            <pc:sldMk cId="484592357" sldId="273"/>
            <ac:picMk id="5" creationId="{00000000-0000-0000-0000-000000000000}"/>
          </ac:picMkLst>
        </pc:picChg>
      </pc:sldChg>
      <pc:sldChg chg="addSp modSp modAnim">
        <pc:chgData name="Marcel Klaes" userId="013bb7878a5891fd" providerId="LiveId" clId="{5A84A16D-A26D-4005-B413-12E97FEDFADF}" dt="2019-02-01T11:50:58.282" v="553" actId="1076"/>
        <pc:sldMkLst>
          <pc:docMk/>
          <pc:sldMk cId="1008580844" sldId="274"/>
        </pc:sldMkLst>
        <pc:spChg chg="add mod">
          <ac:chgData name="Marcel Klaes" userId="013bb7878a5891fd" providerId="LiveId" clId="{5A84A16D-A26D-4005-B413-12E97FEDFADF}" dt="2019-02-01T11:22:54.709" v="525" actId="207"/>
          <ac:spMkLst>
            <pc:docMk/>
            <pc:sldMk cId="1008580844" sldId="274"/>
            <ac:spMk id="10" creationId="{554ACCC0-6F2A-4B63-93EB-06C3DAB2BA8F}"/>
          </ac:spMkLst>
        </pc:spChg>
        <pc:spChg chg="add mod">
          <ac:chgData name="Marcel Klaes" userId="013bb7878a5891fd" providerId="LiveId" clId="{5A84A16D-A26D-4005-B413-12E97FEDFADF}" dt="2019-02-01T11:50:58.282" v="553" actId="1076"/>
          <ac:spMkLst>
            <pc:docMk/>
            <pc:sldMk cId="1008580844" sldId="274"/>
            <ac:spMk id="11" creationId="{BAB2436E-5FD5-4E7E-96E2-6294BBF0057D}"/>
          </ac:spMkLst>
        </pc:spChg>
      </pc:sldChg>
      <pc:sldChg chg="modSp">
        <pc:chgData name="Marcel Klaes" userId="013bb7878a5891fd" providerId="LiveId" clId="{5A84A16D-A26D-4005-B413-12E97FEDFADF}" dt="2019-02-01T13:09:10.953" v="1873" actId="20577"/>
        <pc:sldMkLst>
          <pc:docMk/>
          <pc:sldMk cId="3657701356" sldId="276"/>
        </pc:sldMkLst>
        <pc:spChg chg="mod">
          <ac:chgData name="Marcel Klaes" userId="013bb7878a5891fd" providerId="LiveId" clId="{5A84A16D-A26D-4005-B413-12E97FEDFADF}" dt="2019-02-01T13:09:10.953" v="1873" actId="20577"/>
          <ac:spMkLst>
            <pc:docMk/>
            <pc:sldMk cId="3657701356" sldId="276"/>
            <ac:spMk id="3" creationId="{00000000-0000-0000-0000-000000000000}"/>
          </ac:spMkLst>
        </pc:spChg>
        <pc:spChg chg="mod">
          <ac:chgData name="Marcel Klaes" userId="013bb7878a5891fd" providerId="LiveId" clId="{5A84A16D-A26D-4005-B413-12E97FEDFADF}" dt="2019-02-01T12:27:44.880" v="802" actId="948"/>
          <ac:spMkLst>
            <pc:docMk/>
            <pc:sldMk cId="3657701356" sldId="276"/>
            <ac:spMk id="5" creationId="{00000000-0000-0000-0000-000000000000}"/>
          </ac:spMkLst>
        </pc:spChg>
      </pc:sldChg>
      <pc:sldChg chg="ord">
        <pc:chgData name="Marcel Klaes" userId="013bb7878a5891fd" providerId="LiveId" clId="{5A84A16D-A26D-4005-B413-12E97FEDFADF}" dt="2019-02-04T19:41:36.657" v="3201"/>
        <pc:sldMkLst>
          <pc:docMk/>
          <pc:sldMk cId="11770220" sldId="278"/>
        </pc:sldMkLst>
      </pc:sldChg>
      <pc:sldChg chg="modSp ord">
        <pc:chgData name="Marcel Klaes" userId="013bb7878a5891fd" providerId="LiveId" clId="{5A84A16D-A26D-4005-B413-12E97FEDFADF}" dt="2019-02-01T12:37:01.793" v="1754" actId="6549"/>
        <pc:sldMkLst>
          <pc:docMk/>
          <pc:sldMk cId="2561386141" sldId="279"/>
        </pc:sldMkLst>
        <pc:spChg chg="mod">
          <ac:chgData name="Marcel Klaes" userId="013bb7878a5891fd" providerId="LiveId" clId="{5A84A16D-A26D-4005-B413-12E97FEDFADF}" dt="2019-02-01T12:29:30.995" v="880" actId="20577"/>
          <ac:spMkLst>
            <pc:docMk/>
            <pc:sldMk cId="2561386141" sldId="279"/>
            <ac:spMk id="3" creationId="{00000000-0000-0000-0000-000000000000}"/>
          </ac:spMkLst>
        </pc:spChg>
        <pc:spChg chg="mod">
          <ac:chgData name="Marcel Klaes" userId="013bb7878a5891fd" providerId="LiveId" clId="{5A84A16D-A26D-4005-B413-12E97FEDFADF}" dt="2019-02-01T12:37:01.793" v="1754" actId="6549"/>
          <ac:spMkLst>
            <pc:docMk/>
            <pc:sldMk cId="2561386141" sldId="279"/>
            <ac:spMk id="6" creationId="{00000000-0000-0000-0000-000000000000}"/>
          </ac:spMkLst>
        </pc:spChg>
      </pc:sldChg>
      <pc:sldChg chg="modSp add">
        <pc:chgData name="Marcel Klaes" userId="013bb7878a5891fd" providerId="LiveId" clId="{5A84A16D-A26D-4005-B413-12E97FEDFADF}" dt="2019-02-03T19:48:02.128" v="3122" actId="20577"/>
        <pc:sldMkLst>
          <pc:docMk/>
          <pc:sldMk cId="2077177612" sldId="280"/>
        </pc:sldMkLst>
        <pc:spChg chg="mod">
          <ac:chgData name="Marcel Klaes" userId="013bb7878a5891fd" providerId="LiveId" clId="{5A84A16D-A26D-4005-B413-12E97FEDFADF}" dt="2019-02-03T19:48:02.128" v="3122" actId="20577"/>
          <ac:spMkLst>
            <pc:docMk/>
            <pc:sldMk cId="2077177612" sldId="280"/>
            <ac:spMk id="2" creationId="{A88FF7C5-D508-45D5-8F87-4ED262C731DF}"/>
          </ac:spMkLst>
        </pc:spChg>
        <pc:spChg chg="mod">
          <ac:chgData name="Marcel Klaes" userId="013bb7878a5891fd" providerId="LiveId" clId="{5A84A16D-A26D-4005-B413-12E97FEDFADF}" dt="2019-02-03T19:41:43.650" v="2835" actId="20577"/>
          <ac:spMkLst>
            <pc:docMk/>
            <pc:sldMk cId="2077177612" sldId="280"/>
            <ac:spMk id="3" creationId="{F64FED39-C908-4F4F-97A8-1F67BD49C20E}"/>
          </ac:spMkLst>
        </pc:spChg>
      </pc:sldChg>
      <pc:sldChg chg="modSp add">
        <pc:chgData name="Marcel Klaes" userId="013bb7878a5891fd" providerId="LiveId" clId="{5A84A16D-A26D-4005-B413-12E97FEDFADF}" dt="2019-02-03T19:46:10.832" v="2973" actId="20577"/>
        <pc:sldMkLst>
          <pc:docMk/>
          <pc:sldMk cId="3319934756" sldId="281"/>
        </pc:sldMkLst>
        <pc:spChg chg="mod">
          <ac:chgData name="Marcel Klaes" userId="013bb7878a5891fd" providerId="LiveId" clId="{5A84A16D-A26D-4005-B413-12E97FEDFADF}" dt="2019-02-03T19:46:10.832" v="2973" actId="20577"/>
          <ac:spMkLst>
            <pc:docMk/>
            <pc:sldMk cId="3319934756" sldId="281"/>
            <ac:spMk id="3" creationId="{88253C4D-E8A9-4849-8DB1-DD9D80A3A660}"/>
          </ac:spMkLst>
        </pc:spChg>
      </pc:sldChg>
      <pc:sldChg chg="modSp add">
        <pc:chgData name="Marcel Klaes" userId="013bb7878a5891fd" providerId="LiveId" clId="{5A84A16D-A26D-4005-B413-12E97FEDFADF}" dt="2019-02-03T19:46:26.754" v="3014" actId="20577"/>
        <pc:sldMkLst>
          <pc:docMk/>
          <pc:sldMk cId="21281780" sldId="282"/>
        </pc:sldMkLst>
        <pc:spChg chg="mod">
          <ac:chgData name="Marcel Klaes" userId="013bb7878a5891fd" providerId="LiveId" clId="{5A84A16D-A26D-4005-B413-12E97FEDFADF}" dt="2019-02-03T19:46:26.754" v="3014" actId="20577"/>
          <ac:spMkLst>
            <pc:docMk/>
            <pc:sldMk cId="21281780" sldId="282"/>
            <ac:spMk id="3" creationId="{BC9B181F-F196-4034-9F19-2EC53B547677}"/>
          </ac:spMkLst>
        </pc:spChg>
      </pc:sldChg>
      <pc:sldChg chg="modSp add">
        <pc:chgData name="Marcel Klaes" userId="013bb7878a5891fd" providerId="LiveId" clId="{5A84A16D-A26D-4005-B413-12E97FEDFADF}" dt="2019-02-03T19:47:22.514" v="3068" actId="20577"/>
        <pc:sldMkLst>
          <pc:docMk/>
          <pc:sldMk cId="4056099762" sldId="283"/>
        </pc:sldMkLst>
        <pc:spChg chg="mod">
          <ac:chgData name="Marcel Klaes" userId="013bb7878a5891fd" providerId="LiveId" clId="{5A84A16D-A26D-4005-B413-12E97FEDFADF}" dt="2019-02-03T19:47:22.514" v="3068" actId="20577"/>
          <ac:spMkLst>
            <pc:docMk/>
            <pc:sldMk cId="4056099762" sldId="283"/>
            <ac:spMk id="3" creationId="{6CFFA83A-33E1-4B86-9185-C7BFB0046974}"/>
          </ac:spMkLst>
        </pc:spChg>
      </pc:sldChg>
      <pc:sldChg chg="addSp modSp add">
        <pc:chgData name="Marcel Klaes" userId="013bb7878a5891fd" providerId="LiveId" clId="{5A84A16D-A26D-4005-B413-12E97FEDFADF}" dt="2019-02-03T19:52:00.364" v="3200" actId="1076"/>
        <pc:sldMkLst>
          <pc:docMk/>
          <pc:sldMk cId="487170132" sldId="284"/>
        </pc:sldMkLst>
        <pc:spChg chg="mod">
          <ac:chgData name="Marcel Klaes" userId="013bb7878a5891fd" providerId="LiveId" clId="{5A84A16D-A26D-4005-B413-12E97FEDFADF}" dt="2019-02-03T19:50:10.137" v="3181" actId="20577"/>
          <ac:spMkLst>
            <pc:docMk/>
            <pc:sldMk cId="487170132" sldId="284"/>
            <ac:spMk id="3" creationId="{12AAFA3A-BD06-4F6B-BFDB-94A7AEAF4FC4}"/>
          </ac:spMkLst>
        </pc:spChg>
        <pc:spChg chg="add mod">
          <ac:chgData name="Marcel Klaes" userId="013bb7878a5891fd" providerId="LiveId" clId="{5A84A16D-A26D-4005-B413-12E97FEDFADF}" dt="2019-02-03T19:50:22.471" v="3190" actId="20577"/>
          <ac:spMkLst>
            <pc:docMk/>
            <pc:sldMk cId="487170132" sldId="284"/>
            <ac:spMk id="5" creationId="{F228C669-41CA-4A3F-A87A-AC931084EE7D}"/>
          </ac:spMkLst>
        </pc:spChg>
        <pc:spChg chg="add mod">
          <ac:chgData name="Marcel Klaes" userId="013bb7878a5891fd" providerId="LiveId" clId="{5A84A16D-A26D-4005-B413-12E97FEDFADF}" dt="2019-02-03T19:52:00.364" v="3200" actId="1076"/>
          <ac:spMkLst>
            <pc:docMk/>
            <pc:sldMk cId="487170132" sldId="284"/>
            <ac:spMk id="6" creationId="{C4BD34AC-7CCB-41C3-BA79-32E882BC4350}"/>
          </ac:spMkLst>
        </pc:spChg>
      </pc:sldChg>
      <pc:sldChg chg="modSp add">
        <pc:chgData name="Marcel Klaes" userId="013bb7878a5891fd" providerId="LiveId" clId="{5A84A16D-A26D-4005-B413-12E97FEDFADF}" dt="2019-02-03T19:47:42.251" v="3109" actId="20577"/>
        <pc:sldMkLst>
          <pc:docMk/>
          <pc:sldMk cId="3651871985" sldId="285"/>
        </pc:sldMkLst>
        <pc:spChg chg="mod">
          <ac:chgData name="Marcel Klaes" userId="013bb7878a5891fd" providerId="LiveId" clId="{5A84A16D-A26D-4005-B413-12E97FEDFADF}" dt="2019-02-03T19:47:42.251" v="3109" actId="20577"/>
          <ac:spMkLst>
            <pc:docMk/>
            <pc:sldMk cId="3651871985" sldId="285"/>
            <ac:spMk id="3" creationId="{806A0BDE-BC5E-475E-A5EF-AEB6B0B6A57F}"/>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5B95C0-4AC9-43EC-892A-D245D7D5FCB2}" type="doc">
      <dgm:prSet loTypeId="urn:microsoft.com/office/officeart/2009/3/layout/HorizontalOrganizationChart" loCatId="hierarchy" qsTypeId="urn:microsoft.com/office/officeart/2005/8/quickstyle/simple2" qsCatId="simple" csTypeId="urn:microsoft.com/office/officeart/2005/8/colors/accent1_2" csCatId="accent1" phldr="1"/>
      <dgm:spPr/>
      <dgm:t>
        <a:bodyPr/>
        <a:lstStyle/>
        <a:p>
          <a:endParaRPr lang="de-DE"/>
        </a:p>
      </dgm:t>
    </dgm:pt>
    <dgm:pt modelId="{87DB7B31-21B7-4D84-955F-0DDF655633D2}">
      <dgm:prSet phldrT="[Text]"/>
      <dgm:spPr/>
      <dgm:t>
        <a:bodyPr/>
        <a:lstStyle/>
        <a:p>
          <a:r>
            <a:rPr lang="de-DE" dirty="0"/>
            <a:t>Distributed </a:t>
          </a:r>
          <a:r>
            <a:rPr lang="de-DE" dirty="0" err="1"/>
            <a:t>Ledger</a:t>
          </a:r>
          <a:r>
            <a:rPr lang="de-DE" dirty="0"/>
            <a:t> Technology (DLT)</a:t>
          </a:r>
        </a:p>
      </dgm:t>
    </dgm:pt>
    <dgm:pt modelId="{27DEBB94-68CB-4831-967A-491C5801C5C7}" type="parTrans" cxnId="{A104C75C-D1A9-4420-9F90-B45C97415DC2}">
      <dgm:prSet/>
      <dgm:spPr/>
      <dgm:t>
        <a:bodyPr/>
        <a:lstStyle/>
        <a:p>
          <a:endParaRPr lang="de-DE"/>
        </a:p>
      </dgm:t>
    </dgm:pt>
    <dgm:pt modelId="{448D914C-BFC4-4AEC-9D17-28E4E5627171}" type="sibTrans" cxnId="{A104C75C-D1A9-4420-9F90-B45C97415DC2}">
      <dgm:prSet/>
      <dgm:spPr/>
      <dgm:t>
        <a:bodyPr/>
        <a:lstStyle/>
        <a:p>
          <a:endParaRPr lang="de-DE"/>
        </a:p>
      </dgm:t>
    </dgm:pt>
    <dgm:pt modelId="{F1D43925-5B08-431C-A338-482E1A314E2A}">
      <dgm:prSet phldrT="[Text]"/>
      <dgm:spPr/>
      <dgm:t>
        <a:bodyPr/>
        <a:lstStyle/>
        <a:p>
          <a:r>
            <a:rPr lang="de-DE" dirty="0" err="1"/>
            <a:t>Blockchain</a:t>
          </a:r>
          <a:endParaRPr lang="de-DE" dirty="0"/>
        </a:p>
      </dgm:t>
    </dgm:pt>
    <dgm:pt modelId="{2A81ABD2-6EA0-4CE9-AC83-C4CD44BB1015}" type="parTrans" cxnId="{5E8D893A-6E39-4DA1-95D1-F8B9C6CB6BDD}">
      <dgm:prSet/>
      <dgm:spPr/>
      <dgm:t>
        <a:bodyPr/>
        <a:lstStyle/>
        <a:p>
          <a:endParaRPr lang="de-DE"/>
        </a:p>
      </dgm:t>
    </dgm:pt>
    <dgm:pt modelId="{1C670668-33EB-424B-8FD3-F8895EB5DF85}" type="sibTrans" cxnId="{5E8D893A-6E39-4DA1-95D1-F8B9C6CB6BDD}">
      <dgm:prSet/>
      <dgm:spPr/>
      <dgm:t>
        <a:bodyPr/>
        <a:lstStyle/>
        <a:p>
          <a:endParaRPr lang="de-DE"/>
        </a:p>
      </dgm:t>
    </dgm:pt>
    <dgm:pt modelId="{16A5E31A-568F-42E0-B750-9E560486C3B2}">
      <dgm:prSet phldrT="[Text]"/>
      <dgm:spPr>
        <a:solidFill>
          <a:srgbClr val="B3E74B"/>
        </a:solidFill>
      </dgm:spPr>
      <dgm:t>
        <a:bodyPr/>
        <a:lstStyle/>
        <a:p>
          <a:r>
            <a:rPr lang="de-DE" dirty="0"/>
            <a:t>DAGs</a:t>
          </a:r>
        </a:p>
      </dgm:t>
    </dgm:pt>
    <dgm:pt modelId="{90F74166-5CCF-4601-B15C-F09581BF2295}" type="parTrans" cxnId="{F3AE79A4-0965-409E-B8EE-89A7EB5B8A03}">
      <dgm:prSet/>
      <dgm:spPr/>
      <dgm:t>
        <a:bodyPr/>
        <a:lstStyle/>
        <a:p>
          <a:endParaRPr lang="de-DE"/>
        </a:p>
      </dgm:t>
    </dgm:pt>
    <dgm:pt modelId="{F712A9FF-3DD2-4197-8C4E-14AE3795E046}" type="sibTrans" cxnId="{F3AE79A4-0965-409E-B8EE-89A7EB5B8A03}">
      <dgm:prSet/>
      <dgm:spPr/>
      <dgm:t>
        <a:bodyPr/>
        <a:lstStyle/>
        <a:p>
          <a:endParaRPr lang="de-DE"/>
        </a:p>
      </dgm:t>
    </dgm:pt>
    <dgm:pt modelId="{BA51259C-166D-4998-BAD6-5029820357F9}">
      <dgm:prSet phldrT="[Text]"/>
      <dgm:spPr/>
      <dgm:t>
        <a:bodyPr/>
        <a:lstStyle/>
        <a:p>
          <a:r>
            <a:rPr lang="de-DE" dirty="0"/>
            <a:t>Bitcoin</a:t>
          </a:r>
        </a:p>
      </dgm:t>
    </dgm:pt>
    <dgm:pt modelId="{B0137AC6-243C-4985-8BE0-9AF7DF1CD063}" type="parTrans" cxnId="{813118E6-BF43-413A-85F0-CA0C6C10A532}">
      <dgm:prSet/>
      <dgm:spPr/>
      <dgm:t>
        <a:bodyPr/>
        <a:lstStyle/>
        <a:p>
          <a:endParaRPr lang="de-DE"/>
        </a:p>
      </dgm:t>
    </dgm:pt>
    <dgm:pt modelId="{CB488F90-C272-443C-86FC-DF60E74484F0}" type="sibTrans" cxnId="{813118E6-BF43-413A-85F0-CA0C6C10A532}">
      <dgm:prSet/>
      <dgm:spPr/>
      <dgm:t>
        <a:bodyPr/>
        <a:lstStyle/>
        <a:p>
          <a:endParaRPr lang="de-DE"/>
        </a:p>
      </dgm:t>
    </dgm:pt>
    <dgm:pt modelId="{7A6F5836-48CE-4EA7-8C7E-CF45F9AA604B}">
      <dgm:prSet phldrT="[Text]"/>
      <dgm:spPr>
        <a:solidFill>
          <a:srgbClr val="B3E74B"/>
        </a:solidFill>
      </dgm:spPr>
      <dgm:t>
        <a:bodyPr/>
        <a:lstStyle/>
        <a:p>
          <a:r>
            <a:rPr lang="de-DE" dirty="0" err="1"/>
            <a:t>Ethereum</a:t>
          </a:r>
          <a:endParaRPr lang="de-DE" dirty="0"/>
        </a:p>
      </dgm:t>
    </dgm:pt>
    <dgm:pt modelId="{A89520E4-DE8E-441E-99FC-FCBB79B8DF0E}" type="parTrans" cxnId="{CB79AE45-6161-403A-83C7-0987D79A1B10}">
      <dgm:prSet/>
      <dgm:spPr/>
      <dgm:t>
        <a:bodyPr/>
        <a:lstStyle/>
        <a:p>
          <a:endParaRPr lang="de-DE"/>
        </a:p>
      </dgm:t>
    </dgm:pt>
    <dgm:pt modelId="{2615D3CB-7B74-4D10-97B0-7332EB352578}" type="sibTrans" cxnId="{CB79AE45-6161-403A-83C7-0987D79A1B10}">
      <dgm:prSet/>
      <dgm:spPr/>
      <dgm:t>
        <a:bodyPr/>
        <a:lstStyle/>
        <a:p>
          <a:endParaRPr lang="de-DE"/>
        </a:p>
      </dgm:t>
    </dgm:pt>
    <dgm:pt modelId="{870C140F-6759-4FA7-8F24-66DD8F60BBF0}">
      <dgm:prSet phldrT="[Text]"/>
      <dgm:spPr>
        <a:solidFill>
          <a:srgbClr val="B3E74B"/>
        </a:solidFill>
      </dgm:spPr>
      <dgm:t>
        <a:bodyPr/>
        <a:lstStyle/>
        <a:p>
          <a:r>
            <a:rPr lang="de-DE" dirty="0" err="1"/>
            <a:t>Monero</a:t>
          </a:r>
          <a:endParaRPr lang="de-DE" dirty="0"/>
        </a:p>
      </dgm:t>
    </dgm:pt>
    <dgm:pt modelId="{F52A3421-0EE1-48E7-B025-3F8A6081FE11}" type="parTrans" cxnId="{4D953F32-6B39-4DFE-A5CD-9826196E7001}">
      <dgm:prSet/>
      <dgm:spPr/>
      <dgm:t>
        <a:bodyPr/>
        <a:lstStyle/>
        <a:p>
          <a:endParaRPr lang="de-DE"/>
        </a:p>
      </dgm:t>
    </dgm:pt>
    <dgm:pt modelId="{9B952545-571E-4E16-81D5-D0454703AD94}" type="sibTrans" cxnId="{4D953F32-6B39-4DFE-A5CD-9826196E7001}">
      <dgm:prSet/>
      <dgm:spPr/>
      <dgm:t>
        <a:bodyPr/>
        <a:lstStyle/>
        <a:p>
          <a:endParaRPr lang="de-DE"/>
        </a:p>
      </dgm:t>
    </dgm:pt>
    <dgm:pt modelId="{9EF13130-B883-4411-8936-8B2FA210B3C7}">
      <dgm:prSet phldrT="[Text]"/>
      <dgm:spPr>
        <a:solidFill>
          <a:srgbClr val="B3E74B"/>
        </a:solidFill>
      </dgm:spPr>
      <dgm:t>
        <a:bodyPr/>
        <a:lstStyle/>
        <a:p>
          <a:r>
            <a:rPr lang="de-DE" dirty="0"/>
            <a:t>Ripple</a:t>
          </a:r>
        </a:p>
      </dgm:t>
    </dgm:pt>
    <dgm:pt modelId="{F9998C43-31B9-471F-9A93-9FF9A0CFF5D4}" type="parTrans" cxnId="{177971B3-2431-46F5-8CD0-FDE0E7309965}">
      <dgm:prSet/>
      <dgm:spPr/>
      <dgm:t>
        <a:bodyPr/>
        <a:lstStyle/>
        <a:p>
          <a:endParaRPr lang="de-DE"/>
        </a:p>
      </dgm:t>
    </dgm:pt>
    <dgm:pt modelId="{F0F9CC97-F4E0-4147-9482-5754372B5245}" type="sibTrans" cxnId="{177971B3-2431-46F5-8CD0-FDE0E7309965}">
      <dgm:prSet/>
      <dgm:spPr/>
      <dgm:t>
        <a:bodyPr/>
        <a:lstStyle/>
        <a:p>
          <a:endParaRPr lang="de-DE"/>
        </a:p>
      </dgm:t>
    </dgm:pt>
    <dgm:pt modelId="{07092AF5-0D6F-493C-9AA9-264668BEDCA1}">
      <dgm:prSet phldrT="[Text]"/>
      <dgm:spPr>
        <a:solidFill>
          <a:srgbClr val="B3E74B"/>
        </a:solidFill>
      </dgm:spPr>
      <dgm:t>
        <a:bodyPr/>
        <a:lstStyle/>
        <a:p>
          <a:r>
            <a:rPr lang="de-DE" dirty="0"/>
            <a:t>IOTA</a:t>
          </a:r>
        </a:p>
      </dgm:t>
    </dgm:pt>
    <dgm:pt modelId="{B17B3631-1597-4DD1-9B00-70CD79AD9143}" type="parTrans" cxnId="{97C0A6BB-3107-4D8E-A09D-68617229177C}">
      <dgm:prSet/>
      <dgm:spPr/>
      <dgm:t>
        <a:bodyPr/>
        <a:lstStyle/>
        <a:p>
          <a:endParaRPr lang="de-DE"/>
        </a:p>
      </dgm:t>
    </dgm:pt>
    <dgm:pt modelId="{89C20F58-E125-4214-8FBF-BEC0ECF2AC2C}" type="sibTrans" cxnId="{97C0A6BB-3107-4D8E-A09D-68617229177C}">
      <dgm:prSet/>
      <dgm:spPr/>
      <dgm:t>
        <a:bodyPr/>
        <a:lstStyle/>
        <a:p>
          <a:endParaRPr lang="de-DE"/>
        </a:p>
      </dgm:t>
    </dgm:pt>
    <dgm:pt modelId="{AF30141D-9690-4908-917F-6F037AF9AB0B}">
      <dgm:prSet phldrT="[Text]"/>
      <dgm:spPr>
        <a:solidFill>
          <a:srgbClr val="B3E74B"/>
        </a:solidFill>
      </dgm:spPr>
      <dgm:t>
        <a:bodyPr/>
        <a:lstStyle/>
        <a:p>
          <a:r>
            <a:rPr lang="de-DE" dirty="0"/>
            <a:t>Nano</a:t>
          </a:r>
        </a:p>
      </dgm:t>
    </dgm:pt>
    <dgm:pt modelId="{B79BBE3F-C52F-4164-B801-AE00484F5A87}" type="parTrans" cxnId="{DF6979B3-5423-4CF1-A64A-94DC4B9DF030}">
      <dgm:prSet/>
      <dgm:spPr/>
      <dgm:t>
        <a:bodyPr/>
        <a:lstStyle/>
        <a:p>
          <a:endParaRPr lang="de-DE"/>
        </a:p>
      </dgm:t>
    </dgm:pt>
    <dgm:pt modelId="{139D22B3-8F0F-4E16-88C5-C4F1D732E3F8}" type="sibTrans" cxnId="{DF6979B3-5423-4CF1-A64A-94DC4B9DF030}">
      <dgm:prSet/>
      <dgm:spPr/>
      <dgm:t>
        <a:bodyPr/>
        <a:lstStyle/>
        <a:p>
          <a:endParaRPr lang="de-DE"/>
        </a:p>
      </dgm:t>
    </dgm:pt>
    <dgm:pt modelId="{E423BD44-344A-4F08-B91F-65072E976930}">
      <dgm:prSet phldrT="[Text]"/>
      <dgm:spPr>
        <a:solidFill>
          <a:srgbClr val="B3E74B"/>
        </a:solidFill>
      </dgm:spPr>
      <dgm:t>
        <a:bodyPr/>
        <a:lstStyle/>
        <a:p>
          <a:r>
            <a:rPr lang="de-DE" dirty="0"/>
            <a:t>…</a:t>
          </a:r>
        </a:p>
      </dgm:t>
    </dgm:pt>
    <dgm:pt modelId="{80F11663-32F3-4233-9025-BAC85B70DF25}" type="parTrans" cxnId="{0DB9F44E-4293-4C0C-8300-6191459EBCB3}">
      <dgm:prSet/>
      <dgm:spPr/>
      <dgm:t>
        <a:bodyPr/>
        <a:lstStyle/>
        <a:p>
          <a:endParaRPr lang="de-DE"/>
        </a:p>
      </dgm:t>
    </dgm:pt>
    <dgm:pt modelId="{C2A059B6-F31B-4558-8BF7-19733CD87CA6}" type="sibTrans" cxnId="{0DB9F44E-4293-4C0C-8300-6191459EBCB3}">
      <dgm:prSet/>
      <dgm:spPr/>
      <dgm:t>
        <a:bodyPr/>
        <a:lstStyle/>
        <a:p>
          <a:endParaRPr lang="de-DE"/>
        </a:p>
      </dgm:t>
    </dgm:pt>
    <dgm:pt modelId="{F8E1E061-6F63-48A4-8CCB-F8ABCB7D4ED9}" type="pres">
      <dgm:prSet presAssocID="{055B95C0-4AC9-43EC-892A-D245D7D5FCB2}" presName="hierChild1" presStyleCnt="0">
        <dgm:presLayoutVars>
          <dgm:orgChart val="1"/>
          <dgm:chPref val="1"/>
          <dgm:dir/>
          <dgm:animOne val="branch"/>
          <dgm:animLvl val="lvl"/>
          <dgm:resizeHandles/>
        </dgm:presLayoutVars>
      </dgm:prSet>
      <dgm:spPr/>
      <dgm:t>
        <a:bodyPr/>
        <a:lstStyle/>
        <a:p>
          <a:endParaRPr lang="de-DE"/>
        </a:p>
      </dgm:t>
    </dgm:pt>
    <dgm:pt modelId="{361C6B14-BB8D-4FD5-A4DA-A597360D881A}" type="pres">
      <dgm:prSet presAssocID="{87DB7B31-21B7-4D84-955F-0DDF655633D2}" presName="hierRoot1" presStyleCnt="0">
        <dgm:presLayoutVars>
          <dgm:hierBranch val="init"/>
        </dgm:presLayoutVars>
      </dgm:prSet>
      <dgm:spPr/>
    </dgm:pt>
    <dgm:pt modelId="{6ECAB758-D9E5-4BE9-A768-F51D22344CE0}" type="pres">
      <dgm:prSet presAssocID="{87DB7B31-21B7-4D84-955F-0DDF655633D2}" presName="rootComposite1" presStyleCnt="0"/>
      <dgm:spPr/>
    </dgm:pt>
    <dgm:pt modelId="{4DB85A72-626B-45F4-AE32-E15D2B229AD6}" type="pres">
      <dgm:prSet presAssocID="{87DB7B31-21B7-4D84-955F-0DDF655633D2}" presName="rootText1" presStyleLbl="node0" presStyleIdx="0" presStyleCnt="1" custScaleX="106055" custScaleY="169232">
        <dgm:presLayoutVars>
          <dgm:chPref val="3"/>
        </dgm:presLayoutVars>
      </dgm:prSet>
      <dgm:spPr/>
      <dgm:t>
        <a:bodyPr/>
        <a:lstStyle/>
        <a:p>
          <a:endParaRPr lang="de-DE"/>
        </a:p>
      </dgm:t>
    </dgm:pt>
    <dgm:pt modelId="{4AC55A62-978C-4F19-B128-81AD25D2624E}" type="pres">
      <dgm:prSet presAssocID="{87DB7B31-21B7-4D84-955F-0DDF655633D2}" presName="rootConnector1" presStyleLbl="node1" presStyleIdx="0" presStyleCnt="0"/>
      <dgm:spPr/>
      <dgm:t>
        <a:bodyPr/>
        <a:lstStyle/>
        <a:p>
          <a:endParaRPr lang="de-DE"/>
        </a:p>
      </dgm:t>
    </dgm:pt>
    <dgm:pt modelId="{548F57CC-4B3D-4CB9-BB41-4F46FD67DE80}" type="pres">
      <dgm:prSet presAssocID="{87DB7B31-21B7-4D84-955F-0DDF655633D2}" presName="hierChild2" presStyleCnt="0"/>
      <dgm:spPr/>
    </dgm:pt>
    <dgm:pt modelId="{C1962D76-94F8-4885-BBC5-E98814941304}" type="pres">
      <dgm:prSet presAssocID="{2A81ABD2-6EA0-4CE9-AC83-C4CD44BB1015}" presName="Name64" presStyleLbl="parChTrans1D2" presStyleIdx="0" presStyleCnt="3"/>
      <dgm:spPr/>
      <dgm:t>
        <a:bodyPr/>
        <a:lstStyle/>
        <a:p>
          <a:endParaRPr lang="de-DE"/>
        </a:p>
      </dgm:t>
    </dgm:pt>
    <dgm:pt modelId="{434157C8-EEC0-4711-9EB9-9A7C6F52AC33}" type="pres">
      <dgm:prSet presAssocID="{F1D43925-5B08-431C-A338-482E1A314E2A}" presName="hierRoot2" presStyleCnt="0">
        <dgm:presLayoutVars>
          <dgm:hierBranch val="init"/>
        </dgm:presLayoutVars>
      </dgm:prSet>
      <dgm:spPr/>
    </dgm:pt>
    <dgm:pt modelId="{5173F203-1796-4B4C-8AC5-EB1A3060F8C6}" type="pres">
      <dgm:prSet presAssocID="{F1D43925-5B08-431C-A338-482E1A314E2A}" presName="rootComposite" presStyleCnt="0"/>
      <dgm:spPr/>
    </dgm:pt>
    <dgm:pt modelId="{39D75980-83A8-481A-AC70-CF65F80858A0}" type="pres">
      <dgm:prSet presAssocID="{F1D43925-5B08-431C-A338-482E1A314E2A}" presName="rootText" presStyleLbl="node2" presStyleIdx="0" presStyleCnt="3">
        <dgm:presLayoutVars>
          <dgm:chPref val="3"/>
        </dgm:presLayoutVars>
      </dgm:prSet>
      <dgm:spPr/>
      <dgm:t>
        <a:bodyPr/>
        <a:lstStyle/>
        <a:p>
          <a:endParaRPr lang="de-DE"/>
        </a:p>
      </dgm:t>
    </dgm:pt>
    <dgm:pt modelId="{1C457731-E2B5-4807-8DF0-E8E0ED4C5966}" type="pres">
      <dgm:prSet presAssocID="{F1D43925-5B08-431C-A338-482E1A314E2A}" presName="rootConnector" presStyleLbl="node2" presStyleIdx="0" presStyleCnt="3"/>
      <dgm:spPr/>
      <dgm:t>
        <a:bodyPr/>
        <a:lstStyle/>
        <a:p>
          <a:endParaRPr lang="de-DE"/>
        </a:p>
      </dgm:t>
    </dgm:pt>
    <dgm:pt modelId="{277AD950-F9AE-4860-B07B-58AFF115736B}" type="pres">
      <dgm:prSet presAssocID="{F1D43925-5B08-431C-A338-482E1A314E2A}" presName="hierChild4" presStyleCnt="0"/>
      <dgm:spPr/>
    </dgm:pt>
    <dgm:pt modelId="{B4DB0BDF-B44F-40DF-8195-C6B7D823D3AD}" type="pres">
      <dgm:prSet presAssocID="{B0137AC6-243C-4985-8BE0-9AF7DF1CD063}" presName="Name64" presStyleLbl="parChTrans1D3" presStyleIdx="0" presStyleCnt="6"/>
      <dgm:spPr/>
      <dgm:t>
        <a:bodyPr/>
        <a:lstStyle/>
        <a:p>
          <a:endParaRPr lang="de-DE"/>
        </a:p>
      </dgm:t>
    </dgm:pt>
    <dgm:pt modelId="{69805F9F-11F3-4F04-AD13-4E591FE3F595}" type="pres">
      <dgm:prSet presAssocID="{BA51259C-166D-4998-BAD6-5029820357F9}" presName="hierRoot2" presStyleCnt="0">
        <dgm:presLayoutVars>
          <dgm:hierBranch val="init"/>
        </dgm:presLayoutVars>
      </dgm:prSet>
      <dgm:spPr/>
    </dgm:pt>
    <dgm:pt modelId="{EAAF53C0-98CB-43F4-B6C5-4EB18A13B9FC}" type="pres">
      <dgm:prSet presAssocID="{BA51259C-166D-4998-BAD6-5029820357F9}" presName="rootComposite" presStyleCnt="0"/>
      <dgm:spPr/>
    </dgm:pt>
    <dgm:pt modelId="{9225BF55-0175-45EB-B4DD-AB5AA169E1DF}" type="pres">
      <dgm:prSet presAssocID="{BA51259C-166D-4998-BAD6-5029820357F9}" presName="rootText" presStyleLbl="node3" presStyleIdx="0" presStyleCnt="6">
        <dgm:presLayoutVars>
          <dgm:chPref val="3"/>
        </dgm:presLayoutVars>
      </dgm:prSet>
      <dgm:spPr/>
      <dgm:t>
        <a:bodyPr/>
        <a:lstStyle/>
        <a:p>
          <a:endParaRPr lang="de-DE"/>
        </a:p>
      </dgm:t>
    </dgm:pt>
    <dgm:pt modelId="{709CFFC3-8B11-44CF-89FA-5D5F5844E099}" type="pres">
      <dgm:prSet presAssocID="{BA51259C-166D-4998-BAD6-5029820357F9}" presName="rootConnector" presStyleLbl="node3" presStyleIdx="0" presStyleCnt="6"/>
      <dgm:spPr/>
      <dgm:t>
        <a:bodyPr/>
        <a:lstStyle/>
        <a:p>
          <a:endParaRPr lang="de-DE"/>
        </a:p>
      </dgm:t>
    </dgm:pt>
    <dgm:pt modelId="{2668BFED-6AFE-459F-A655-2AEA241C27B0}" type="pres">
      <dgm:prSet presAssocID="{BA51259C-166D-4998-BAD6-5029820357F9}" presName="hierChild4" presStyleCnt="0"/>
      <dgm:spPr/>
    </dgm:pt>
    <dgm:pt modelId="{C3F61D48-6D05-4CDF-A02D-4A3872C0ECA3}" type="pres">
      <dgm:prSet presAssocID="{BA51259C-166D-4998-BAD6-5029820357F9}" presName="hierChild5" presStyleCnt="0"/>
      <dgm:spPr/>
    </dgm:pt>
    <dgm:pt modelId="{AE3023A9-8A10-4853-B1FC-4C4BCAE0AEB4}" type="pres">
      <dgm:prSet presAssocID="{A89520E4-DE8E-441E-99FC-FCBB79B8DF0E}" presName="Name64" presStyleLbl="parChTrans1D3" presStyleIdx="1" presStyleCnt="6"/>
      <dgm:spPr/>
      <dgm:t>
        <a:bodyPr/>
        <a:lstStyle/>
        <a:p>
          <a:endParaRPr lang="de-DE"/>
        </a:p>
      </dgm:t>
    </dgm:pt>
    <dgm:pt modelId="{31D42C95-B921-473B-BBE5-33B60A9FAE97}" type="pres">
      <dgm:prSet presAssocID="{7A6F5836-48CE-4EA7-8C7E-CF45F9AA604B}" presName="hierRoot2" presStyleCnt="0">
        <dgm:presLayoutVars>
          <dgm:hierBranch val="init"/>
        </dgm:presLayoutVars>
      </dgm:prSet>
      <dgm:spPr/>
    </dgm:pt>
    <dgm:pt modelId="{6CC4B0DD-92B4-45FD-8F05-A2C893FDDE4F}" type="pres">
      <dgm:prSet presAssocID="{7A6F5836-48CE-4EA7-8C7E-CF45F9AA604B}" presName="rootComposite" presStyleCnt="0"/>
      <dgm:spPr/>
    </dgm:pt>
    <dgm:pt modelId="{E7FD3ABE-CEC7-400C-BD5E-50E8E70FAF28}" type="pres">
      <dgm:prSet presAssocID="{7A6F5836-48CE-4EA7-8C7E-CF45F9AA604B}" presName="rootText" presStyleLbl="node3" presStyleIdx="1" presStyleCnt="6">
        <dgm:presLayoutVars>
          <dgm:chPref val="3"/>
        </dgm:presLayoutVars>
      </dgm:prSet>
      <dgm:spPr/>
      <dgm:t>
        <a:bodyPr/>
        <a:lstStyle/>
        <a:p>
          <a:endParaRPr lang="de-DE"/>
        </a:p>
      </dgm:t>
    </dgm:pt>
    <dgm:pt modelId="{BCEAD0BD-B3CE-4459-8F0F-F3CF940CBE81}" type="pres">
      <dgm:prSet presAssocID="{7A6F5836-48CE-4EA7-8C7E-CF45F9AA604B}" presName="rootConnector" presStyleLbl="node3" presStyleIdx="1" presStyleCnt="6"/>
      <dgm:spPr/>
      <dgm:t>
        <a:bodyPr/>
        <a:lstStyle/>
        <a:p>
          <a:endParaRPr lang="de-DE"/>
        </a:p>
      </dgm:t>
    </dgm:pt>
    <dgm:pt modelId="{E2F07F22-066B-4545-B22A-7C96787ED705}" type="pres">
      <dgm:prSet presAssocID="{7A6F5836-48CE-4EA7-8C7E-CF45F9AA604B}" presName="hierChild4" presStyleCnt="0"/>
      <dgm:spPr/>
    </dgm:pt>
    <dgm:pt modelId="{5FD357DC-34D1-4ABB-A76F-0D92F4051708}" type="pres">
      <dgm:prSet presAssocID="{7A6F5836-48CE-4EA7-8C7E-CF45F9AA604B}" presName="hierChild5" presStyleCnt="0"/>
      <dgm:spPr/>
    </dgm:pt>
    <dgm:pt modelId="{166CA8A2-360D-4986-B8E5-32D4AF46576E}" type="pres">
      <dgm:prSet presAssocID="{F52A3421-0EE1-48E7-B025-3F8A6081FE11}" presName="Name64" presStyleLbl="parChTrans1D3" presStyleIdx="2" presStyleCnt="6"/>
      <dgm:spPr/>
      <dgm:t>
        <a:bodyPr/>
        <a:lstStyle/>
        <a:p>
          <a:endParaRPr lang="de-DE"/>
        </a:p>
      </dgm:t>
    </dgm:pt>
    <dgm:pt modelId="{37D22626-91FC-44C0-84CC-8EF0A1E16E81}" type="pres">
      <dgm:prSet presAssocID="{870C140F-6759-4FA7-8F24-66DD8F60BBF0}" presName="hierRoot2" presStyleCnt="0">
        <dgm:presLayoutVars>
          <dgm:hierBranch val="init"/>
        </dgm:presLayoutVars>
      </dgm:prSet>
      <dgm:spPr/>
    </dgm:pt>
    <dgm:pt modelId="{CDD3927A-15F8-4C01-8164-581163512E1B}" type="pres">
      <dgm:prSet presAssocID="{870C140F-6759-4FA7-8F24-66DD8F60BBF0}" presName="rootComposite" presStyleCnt="0"/>
      <dgm:spPr/>
    </dgm:pt>
    <dgm:pt modelId="{BE6C4D3F-A17F-4115-9C94-6D2BAD8814EB}" type="pres">
      <dgm:prSet presAssocID="{870C140F-6759-4FA7-8F24-66DD8F60BBF0}" presName="rootText" presStyleLbl="node3" presStyleIdx="2" presStyleCnt="6">
        <dgm:presLayoutVars>
          <dgm:chPref val="3"/>
        </dgm:presLayoutVars>
      </dgm:prSet>
      <dgm:spPr/>
      <dgm:t>
        <a:bodyPr/>
        <a:lstStyle/>
        <a:p>
          <a:endParaRPr lang="de-DE"/>
        </a:p>
      </dgm:t>
    </dgm:pt>
    <dgm:pt modelId="{4BFE37F4-1783-4C2C-907D-7D0D92BB7FCD}" type="pres">
      <dgm:prSet presAssocID="{870C140F-6759-4FA7-8F24-66DD8F60BBF0}" presName="rootConnector" presStyleLbl="node3" presStyleIdx="2" presStyleCnt="6"/>
      <dgm:spPr/>
      <dgm:t>
        <a:bodyPr/>
        <a:lstStyle/>
        <a:p>
          <a:endParaRPr lang="de-DE"/>
        </a:p>
      </dgm:t>
    </dgm:pt>
    <dgm:pt modelId="{DB6AB1AD-ADD1-4852-B4DF-A3AFBE14D834}" type="pres">
      <dgm:prSet presAssocID="{870C140F-6759-4FA7-8F24-66DD8F60BBF0}" presName="hierChild4" presStyleCnt="0"/>
      <dgm:spPr/>
    </dgm:pt>
    <dgm:pt modelId="{88F4E6A5-3D40-47AF-9C7D-6E7EBAC4A3FF}" type="pres">
      <dgm:prSet presAssocID="{870C140F-6759-4FA7-8F24-66DD8F60BBF0}" presName="hierChild5" presStyleCnt="0"/>
      <dgm:spPr/>
    </dgm:pt>
    <dgm:pt modelId="{4741AFC7-43D7-4229-98A8-2BDD11610337}" type="pres">
      <dgm:prSet presAssocID="{F9998C43-31B9-471F-9A93-9FF9A0CFF5D4}" presName="Name64" presStyleLbl="parChTrans1D3" presStyleIdx="3" presStyleCnt="6"/>
      <dgm:spPr/>
      <dgm:t>
        <a:bodyPr/>
        <a:lstStyle/>
        <a:p>
          <a:endParaRPr lang="de-DE"/>
        </a:p>
      </dgm:t>
    </dgm:pt>
    <dgm:pt modelId="{E286256B-A1C7-4CEF-A57D-70612E8ABC6E}" type="pres">
      <dgm:prSet presAssocID="{9EF13130-B883-4411-8936-8B2FA210B3C7}" presName="hierRoot2" presStyleCnt="0">
        <dgm:presLayoutVars>
          <dgm:hierBranch val="init"/>
        </dgm:presLayoutVars>
      </dgm:prSet>
      <dgm:spPr/>
    </dgm:pt>
    <dgm:pt modelId="{74D3A84A-664E-42E2-9F53-D3701065099E}" type="pres">
      <dgm:prSet presAssocID="{9EF13130-B883-4411-8936-8B2FA210B3C7}" presName="rootComposite" presStyleCnt="0"/>
      <dgm:spPr/>
    </dgm:pt>
    <dgm:pt modelId="{E854F1D7-05DF-4046-9D42-224D746674D5}" type="pres">
      <dgm:prSet presAssocID="{9EF13130-B883-4411-8936-8B2FA210B3C7}" presName="rootText" presStyleLbl="node3" presStyleIdx="3" presStyleCnt="6">
        <dgm:presLayoutVars>
          <dgm:chPref val="3"/>
        </dgm:presLayoutVars>
      </dgm:prSet>
      <dgm:spPr/>
      <dgm:t>
        <a:bodyPr/>
        <a:lstStyle/>
        <a:p>
          <a:endParaRPr lang="de-DE"/>
        </a:p>
      </dgm:t>
    </dgm:pt>
    <dgm:pt modelId="{1D8AD594-8521-4D76-AA48-EF3123312A0D}" type="pres">
      <dgm:prSet presAssocID="{9EF13130-B883-4411-8936-8B2FA210B3C7}" presName="rootConnector" presStyleLbl="node3" presStyleIdx="3" presStyleCnt="6"/>
      <dgm:spPr/>
      <dgm:t>
        <a:bodyPr/>
        <a:lstStyle/>
        <a:p>
          <a:endParaRPr lang="de-DE"/>
        </a:p>
      </dgm:t>
    </dgm:pt>
    <dgm:pt modelId="{A07A210B-E1D5-4681-B2A2-260493AD80AA}" type="pres">
      <dgm:prSet presAssocID="{9EF13130-B883-4411-8936-8B2FA210B3C7}" presName="hierChild4" presStyleCnt="0"/>
      <dgm:spPr/>
    </dgm:pt>
    <dgm:pt modelId="{6D489245-49EC-4C01-8856-7A7E68BE5987}" type="pres">
      <dgm:prSet presAssocID="{9EF13130-B883-4411-8936-8B2FA210B3C7}" presName="hierChild5" presStyleCnt="0"/>
      <dgm:spPr/>
    </dgm:pt>
    <dgm:pt modelId="{F22DAF03-F205-4927-8C17-AF48F07F5D6D}" type="pres">
      <dgm:prSet presAssocID="{F1D43925-5B08-431C-A338-482E1A314E2A}" presName="hierChild5" presStyleCnt="0"/>
      <dgm:spPr/>
    </dgm:pt>
    <dgm:pt modelId="{6F1F8CE3-6B83-4E94-A18F-D9EACA3432F2}" type="pres">
      <dgm:prSet presAssocID="{80F11663-32F3-4233-9025-BAC85B70DF25}" presName="Name64" presStyleLbl="parChTrans1D2" presStyleIdx="1" presStyleCnt="3"/>
      <dgm:spPr/>
      <dgm:t>
        <a:bodyPr/>
        <a:lstStyle/>
        <a:p>
          <a:endParaRPr lang="de-DE"/>
        </a:p>
      </dgm:t>
    </dgm:pt>
    <dgm:pt modelId="{24064D7C-5170-4587-80D8-DAFB4C645B70}" type="pres">
      <dgm:prSet presAssocID="{E423BD44-344A-4F08-B91F-65072E976930}" presName="hierRoot2" presStyleCnt="0">
        <dgm:presLayoutVars>
          <dgm:hierBranch val="init"/>
        </dgm:presLayoutVars>
      </dgm:prSet>
      <dgm:spPr/>
    </dgm:pt>
    <dgm:pt modelId="{8350D5D7-3284-4BFD-A381-097869AB917F}" type="pres">
      <dgm:prSet presAssocID="{E423BD44-344A-4F08-B91F-65072E976930}" presName="rootComposite" presStyleCnt="0"/>
      <dgm:spPr/>
    </dgm:pt>
    <dgm:pt modelId="{B9F5A261-BA02-494C-BCB3-BC33FFE378EE}" type="pres">
      <dgm:prSet presAssocID="{E423BD44-344A-4F08-B91F-65072E976930}" presName="rootText" presStyleLbl="node2" presStyleIdx="1" presStyleCnt="3" custLinFactY="245762" custLinFactNeighborY="300000">
        <dgm:presLayoutVars>
          <dgm:chPref val="3"/>
        </dgm:presLayoutVars>
      </dgm:prSet>
      <dgm:spPr/>
      <dgm:t>
        <a:bodyPr/>
        <a:lstStyle/>
        <a:p>
          <a:endParaRPr lang="de-DE"/>
        </a:p>
      </dgm:t>
    </dgm:pt>
    <dgm:pt modelId="{29754156-7C9D-49DB-A41B-47DA74063F92}" type="pres">
      <dgm:prSet presAssocID="{E423BD44-344A-4F08-B91F-65072E976930}" presName="rootConnector" presStyleLbl="node2" presStyleIdx="1" presStyleCnt="3"/>
      <dgm:spPr/>
      <dgm:t>
        <a:bodyPr/>
        <a:lstStyle/>
        <a:p>
          <a:endParaRPr lang="de-DE"/>
        </a:p>
      </dgm:t>
    </dgm:pt>
    <dgm:pt modelId="{3991A1AD-8A68-4964-AFAD-70AC05EB9FE7}" type="pres">
      <dgm:prSet presAssocID="{E423BD44-344A-4F08-B91F-65072E976930}" presName="hierChild4" presStyleCnt="0"/>
      <dgm:spPr/>
    </dgm:pt>
    <dgm:pt modelId="{B9067E84-2977-495E-8AF3-870C03F136B6}" type="pres">
      <dgm:prSet presAssocID="{E423BD44-344A-4F08-B91F-65072E976930}" presName="hierChild5" presStyleCnt="0"/>
      <dgm:spPr/>
    </dgm:pt>
    <dgm:pt modelId="{1C5331CB-1DFD-48A7-A72C-EFED32D25CEF}" type="pres">
      <dgm:prSet presAssocID="{90F74166-5CCF-4601-B15C-F09581BF2295}" presName="Name64" presStyleLbl="parChTrans1D2" presStyleIdx="2" presStyleCnt="3"/>
      <dgm:spPr/>
      <dgm:t>
        <a:bodyPr/>
        <a:lstStyle/>
        <a:p>
          <a:endParaRPr lang="de-DE"/>
        </a:p>
      </dgm:t>
    </dgm:pt>
    <dgm:pt modelId="{FE660DF8-BAAE-4946-AB8D-755E5DC1F19C}" type="pres">
      <dgm:prSet presAssocID="{16A5E31A-568F-42E0-B750-9E560486C3B2}" presName="hierRoot2" presStyleCnt="0">
        <dgm:presLayoutVars>
          <dgm:hierBranch val="init"/>
        </dgm:presLayoutVars>
      </dgm:prSet>
      <dgm:spPr/>
    </dgm:pt>
    <dgm:pt modelId="{648DDB41-75FD-4687-9833-DDB61CE65E39}" type="pres">
      <dgm:prSet presAssocID="{16A5E31A-568F-42E0-B750-9E560486C3B2}" presName="rootComposite" presStyleCnt="0"/>
      <dgm:spPr/>
    </dgm:pt>
    <dgm:pt modelId="{3DBAA915-FD16-4DE6-A194-8152C90212A2}" type="pres">
      <dgm:prSet presAssocID="{16A5E31A-568F-42E0-B750-9E560486C3B2}" presName="rootText" presStyleLbl="node2" presStyleIdx="2" presStyleCnt="3" custLinFactNeighborY="83770">
        <dgm:presLayoutVars>
          <dgm:chPref val="3"/>
        </dgm:presLayoutVars>
      </dgm:prSet>
      <dgm:spPr/>
      <dgm:t>
        <a:bodyPr/>
        <a:lstStyle/>
        <a:p>
          <a:endParaRPr lang="de-DE"/>
        </a:p>
      </dgm:t>
    </dgm:pt>
    <dgm:pt modelId="{9EBDA90E-CE74-417C-8F62-6C1630BD7FDB}" type="pres">
      <dgm:prSet presAssocID="{16A5E31A-568F-42E0-B750-9E560486C3B2}" presName="rootConnector" presStyleLbl="node2" presStyleIdx="2" presStyleCnt="3"/>
      <dgm:spPr/>
      <dgm:t>
        <a:bodyPr/>
        <a:lstStyle/>
        <a:p>
          <a:endParaRPr lang="de-DE"/>
        </a:p>
      </dgm:t>
    </dgm:pt>
    <dgm:pt modelId="{CBF77F20-284E-4324-B2C8-8B2B491675F8}" type="pres">
      <dgm:prSet presAssocID="{16A5E31A-568F-42E0-B750-9E560486C3B2}" presName="hierChild4" presStyleCnt="0"/>
      <dgm:spPr/>
    </dgm:pt>
    <dgm:pt modelId="{2B94B7EE-7196-4326-9E46-F27A1D6ADF4F}" type="pres">
      <dgm:prSet presAssocID="{B17B3631-1597-4DD1-9B00-70CD79AD9143}" presName="Name64" presStyleLbl="parChTrans1D3" presStyleIdx="4" presStyleCnt="6"/>
      <dgm:spPr/>
      <dgm:t>
        <a:bodyPr/>
        <a:lstStyle/>
        <a:p>
          <a:endParaRPr lang="de-DE"/>
        </a:p>
      </dgm:t>
    </dgm:pt>
    <dgm:pt modelId="{55105DE2-E64B-43B5-91C2-E883B8B1900B}" type="pres">
      <dgm:prSet presAssocID="{07092AF5-0D6F-493C-9AA9-264668BEDCA1}" presName="hierRoot2" presStyleCnt="0">
        <dgm:presLayoutVars>
          <dgm:hierBranch val="init"/>
        </dgm:presLayoutVars>
      </dgm:prSet>
      <dgm:spPr/>
    </dgm:pt>
    <dgm:pt modelId="{775DE18C-F8A6-41E9-9BCC-79CFC6D63733}" type="pres">
      <dgm:prSet presAssocID="{07092AF5-0D6F-493C-9AA9-264668BEDCA1}" presName="rootComposite" presStyleCnt="0"/>
      <dgm:spPr/>
    </dgm:pt>
    <dgm:pt modelId="{E4080B10-DE84-4659-B6BC-BACDF49E12AB}" type="pres">
      <dgm:prSet presAssocID="{07092AF5-0D6F-493C-9AA9-264668BEDCA1}" presName="rootText" presStyleLbl="node3" presStyleIdx="4" presStyleCnt="6" custLinFactNeighborY="83770">
        <dgm:presLayoutVars>
          <dgm:chPref val="3"/>
        </dgm:presLayoutVars>
      </dgm:prSet>
      <dgm:spPr/>
      <dgm:t>
        <a:bodyPr/>
        <a:lstStyle/>
        <a:p>
          <a:endParaRPr lang="de-DE"/>
        </a:p>
      </dgm:t>
    </dgm:pt>
    <dgm:pt modelId="{F62C17C5-00E7-48E3-8865-DEC7E46DACA8}" type="pres">
      <dgm:prSet presAssocID="{07092AF5-0D6F-493C-9AA9-264668BEDCA1}" presName="rootConnector" presStyleLbl="node3" presStyleIdx="4" presStyleCnt="6"/>
      <dgm:spPr/>
      <dgm:t>
        <a:bodyPr/>
        <a:lstStyle/>
        <a:p>
          <a:endParaRPr lang="de-DE"/>
        </a:p>
      </dgm:t>
    </dgm:pt>
    <dgm:pt modelId="{E9EB3922-C56E-4B91-B0AA-3189C3DD7DD8}" type="pres">
      <dgm:prSet presAssocID="{07092AF5-0D6F-493C-9AA9-264668BEDCA1}" presName="hierChild4" presStyleCnt="0"/>
      <dgm:spPr/>
    </dgm:pt>
    <dgm:pt modelId="{3DAB85E0-E28F-4204-89BB-D13CE8FD15A6}" type="pres">
      <dgm:prSet presAssocID="{07092AF5-0D6F-493C-9AA9-264668BEDCA1}" presName="hierChild5" presStyleCnt="0"/>
      <dgm:spPr/>
    </dgm:pt>
    <dgm:pt modelId="{7AFB2132-0A45-45B9-B5A2-98CBF0B98A99}" type="pres">
      <dgm:prSet presAssocID="{B79BBE3F-C52F-4164-B801-AE00484F5A87}" presName="Name64" presStyleLbl="parChTrans1D3" presStyleIdx="5" presStyleCnt="6"/>
      <dgm:spPr/>
      <dgm:t>
        <a:bodyPr/>
        <a:lstStyle/>
        <a:p>
          <a:endParaRPr lang="de-DE"/>
        </a:p>
      </dgm:t>
    </dgm:pt>
    <dgm:pt modelId="{DD635C71-09BE-4254-982C-612A15DAC2FF}" type="pres">
      <dgm:prSet presAssocID="{AF30141D-9690-4908-917F-6F037AF9AB0B}" presName="hierRoot2" presStyleCnt="0">
        <dgm:presLayoutVars>
          <dgm:hierBranch val="init"/>
        </dgm:presLayoutVars>
      </dgm:prSet>
      <dgm:spPr/>
    </dgm:pt>
    <dgm:pt modelId="{53F6D43F-1F4E-4F54-A07A-78A5DA0F52E4}" type="pres">
      <dgm:prSet presAssocID="{AF30141D-9690-4908-917F-6F037AF9AB0B}" presName="rootComposite" presStyleCnt="0"/>
      <dgm:spPr/>
    </dgm:pt>
    <dgm:pt modelId="{62B3B401-0C97-418B-B6F5-D9BBFCB52667}" type="pres">
      <dgm:prSet presAssocID="{AF30141D-9690-4908-917F-6F037AF9AB0B}" presName="rootText" presStyleLbl="node3" presStyleIdx="5" presStyleCnt="6" custLinFactNeighborY="83770">
        <dgm:presLayoutVars>
          <dgm:chPref val="3"/>
        </dgm:presLayoutVars>
      </dgm:prSet>
      <dgm:spPr/>
      <dgm:t>
        <a:bodyPr/>
        <a:lstStyle/>
        <a:p>
          <a:endParaRPr lang="de-DE"/>
        </a:p>
      </dgm:t>
    </dgm:pt>
    <dgm:pt modelId="{0CEDF166-7FA6-48C3-B777-0129A5B82CBE}" type="pres">
      <dgm:prSet presAssocID="{AF30141D-9690-4908-917F-6F037AF9AB0B}" presName="rootConnector" presStyleLbl="node3" presStyleIdx="5" presStyleCnt="6"/>
      <dgm:spPr/>
      <dgm:t>
        <a:bodyPr/>
        <a:lstStyle/>
        <a:p>
          <a:endParaRPr lang="de-DE"/>
        </a:p>
      </dgm:t>
    </dgm:pt>
    <dgm:pt modelId="{E96E44E5-2AB5-4A53-95EC-57AEF8111464}" type="pres">
      <dgm:prSet presAssocID="{AF30141D-9690-4908-917F-6F037AF9AB0B}" presName="hierChild4" presStyleCnt="0"/>
      <dgm:spPr/>
    </dgm:pt>
    <dgm:pt modelId="{0E66137C-29A7-4AE1-BB44-196F9281B354}" type="pres">
      <dgm:prSet presAssocID="{AF30141D-9690-4908-917F-6F037AF9AB0B}" presName="hierChild5" presStyleCnt="0"/>
      <dgm:spPr/>
    </dgm:pt>
    <dgm:pt modelId="{A96BA3E6-F51C-4508-AC5E-A3E6451E70AC}" type="pres">
      <dgm:prSet presAssocID="{16A5E31A-568F-42E0-B750-9E560486C3B2}" presName="hierChild5" presStyleCnt="0"/>
      <dgm:spPr/>
    </dgm:pt>
    <dgm:pt modelId="{96F5DE7E-A582-45DE-814B-59158CB63CBF}" type="pres">
      <dgm:prSet presAssocID="{87DB7B31-21B7-4D84-955F-0DDF655633D2}" presName="hierChild3" presStyleCnt="0"/>
      <dgm:spPr/>
    </dgm:pt>
  </dgm:ptLst>
  <dgm:cxnLst>
    <dgm:cxn modelId="{54FF67B4-466F-41F6-BC40-FC36E152AD70}" type="presOf" srcId="{870C140F-6759-4FA7-8F24-66DD8F60BBF0}" destId="{4BFE37F4-1783-4C2C-907D-7D0D92BB7FCD}" srcOrd="1" destOrd="0" presId="urn:microsoft.com/office/officeart/2009/3/layout/HorizontalOrganizationChart"/>
    <dgm:cxn modelId="{A068BFC8-C9F7-424F-879D-22F8F0A20D49}" type="presOf" srcId="{E423BD44-344A-4F08-B91F-65072E976930}" destId="{29754156-7C9D-49DB-A41B-47DA74063F92}" srcOrd="1" destOrd="0" presId="urn:microsoft.com/office/officeart/2009/3/layout/HorizontalOrganizationChart"/>
    <dgm:cxn modelId="{E264BAA8-0E8F-480D-92C5-E943FF1DB57F}" type="presOf" srcId="{90F74166-5CCF-4601-B15C-F09581BF2295}" destId="{1C5331CB-1DFD-48A7-A72C-EFED32D25CEF}" srcOrd="0" destOrd="0" presId="urn:microsoft.com/office/officeart/2009/3/layout/HorizontalOrganizationChart"/>
    <dgm:cxn modelId="{15FD45EE-810D-4000-9365-B8ED077B8C2D}" type="presOf" srcId="{16A5E31A-568F-42E0-B750-9E560486C3B2}" destId="{9EBDA90E-CE74-417C-8F62-6C1630BD7FDB}" srcOrd="1" destOrd="0" presId="urn:microsoft.com/office/officeart/2009/3/layout/HorizontalOrganizationChart"/>
    <dgm:cxn modelId="{31CEF299-D2DB-4F5B-B71D-1558A7A46C81}" type="presOf" srcId="{9EF13130-B883-4411-8936-8B2FA210B3C7}" destId="{E854F1D7-05DF-4046-9D42-224D746674D5}" srcOrd="0" destOrd="0" presId="urn:microsoft.com/office/officeart/2009/3/layout/HorizontalOrganizationChart"/>
    <dgm:cxn modelId="{4D953F32-6B39-4DFE-A5CD-9826196E7001}" srcId="{F1D43925-5B08-431C-A338-482E1A314E2A}" destId="{870C140F-6759-4FA7-8F24-66DD8F60BBF0}" srcOrd="2" destOrd="0" parTransId="{F52A3421-0EE1-48E7-B025-3F8A6081FE11}" sibTransId="{9B952545-571E-4E16-81D5-D0454703AD94}"/>
    <dgm:cxn modelId="{30A95AF6-E91A-400E-9C54-7A3FE04D8C6C}" type="presOf" srcId="{A89520E4-DE8E-441E-99FC-FCBB79B8DF0E}" destId="{AE3023A9-8A10-4853-B1FC-4C4BCAE0AEB4}" srcOrd="0" destOrd="0" presId="urn:microsoft.com/office/officeart/2009/3/layout/HorizontalOrganizationChart"/>
    <dgm:cxn modelId="{97C0A6BB-3107-4D8E-A09D-68617229177C}" srcId="{16A5E31A-568F-42E0-B750-9E560486C3B2}" destId="{07092AF5-0D6F-493C-9AA9-264668BEDCA1}" srcOrd="0" destOrd="0" parTransId="{B17B3631-1597-4DD1-9B00-70CD79AD9143}" sibTransId="{89C20F58-E125-4214-8FBF-BEC0ECF2AC2C}"/>
    <dgm:cxn modelId="{3A02681F-F276-424D-9F91-6E5F54A82CED}" type="presOf" srcId="{F52A3421-0EE1-48E7-B025-3F8A6081FE11}" destId="{166CA8A2-360D-4986-B8E5-32D4AF46576E}" srcOrd="0" destOrd="0" presId="urn:microsoft.com/office/officeart/2009/3/layout/HorizontalOrganizationChart"/>
    <dgm:cxn modelId="{B776799A-4E32-41C0-928F-88F77FF8207C}" type="presOf" srcId="{B79BBE3F-C52F-4164-B801-AE00484F5A87}" destId="{7AFB2132-0A45-45B9-B5A2-98CBF0B98A99}" srcOrd="0" destOrd="0" presId="urn:microsoft.com/office/officeart/2009/3/layout/HorizontalOrganizationChart"/>
    <dgm:cxn modelId="{F1958E36-37C2-4C2E-8675-399841E35502}" type="presOf" srcId="{F9998C43-31B9-471F-9A93-9FF9A0CFF5D4}" destId="{4741AFC7-43D7-4229-98A8-2BDD11610337}" srcOrd="0" destOrd="0" presId="urn:microsoft.com/office/officeart/2009/3/layout/HorizontalOrganizationChart"/>
    <dgm:cxn modelId="{5E8D893A-6E39-4DA1-95D1-F8B9C6CB6BDD}" srcId="{87DB7B31-21B7-4D84-955F-0DDF655633D2}" destId="{F1D43925-5B08-431C-A338-482E1A314E2A}" srcOrd="0" destOrd="0" parTransId="{2A81ABD2-6EA0-4CE9-AC83-C4CD44BB1015}" sibTransId="{1C670668-33EB-424B-8FD3-F8895EB5DF85}"/>
    <dgm:cxn modelId="{1AF5A512-D7C3-4447-A60F-778DF7BE68B9}" type="presOf" srcId="{B0137AC6-243C-4985-8BE0-9AF7DF1CD063}" destId="{B4DB0BDF-B44F-40DF-8195-C6B7D823D3AD}" srcOrd="0" destOrd="0" presId="urn:microsoft.com/office/officeart/2009/3/layout/HorizontalOrganizationChart"/>
    <dgm:cxn modelId="{813118E6-BF43-413A-85F0-CA0C6C10A532}" srcId="{F1D43925-5B08-431C-A338-482E1A314E2A}" destId="{BA51259C-166D-4998-BAD6-5029820357F9}" srcOrd="0" destOrd="0" parTransId="{B0137AC6-243C-4985-8BE0-9AF7DF1CD063}" sibTransId="{CB488F90-C272-443C-86FC-DF60E74484F0}"/>
    <dgm:cxn modelId="{45DE832D-034E-48A1-9480-75F589E52019}" type="presOf" srcId="{AF30141D-9690-4908-917F-6F037AF9AB0B}" destId="{62B3B401-0C97-418B-B6F5-D9BBFCB52667}" srcOrd="0" destOrd="0" presId="urn:microsoft.com/office/officeart/2009/3/layout/HorizontalOrganizationChart"/>
    <dgm:cxn modelId="{62FC8DFB-B222-4A58-A9F0-A58C438DEA67}" type="presOf" srcId="{87DB7B31-21B7-4D84-955F-0DDF655633D2}" destId="{4AC55A62-978C-4F19-B128-81AD25D2624E}" srcOrd="1" destOrd="0" presId="urn:microsoft.com/office/officeart/2009/3/layout/HorizontalOrganizationChart"/>
    <dgm:cxn modelId="{177971B3-2431-46F5-8CD0-FDE0E7309965}" srcId="{F1D43925-5B08-431C-A338-482E1A314E2A}" destId="{9EF13130-B883-4411-8936-8B2FA210B3C7}" srcOrd="3" destOrd="0" parTransId="{F9998C43-31B9-471F-9A93-9FF9A0CFF5D4}" sibTransId="{F0F9CC97-F4E0-4147-9482-5754372B5245}"/>
    <dgm:cxn modelId="{95029EBE-F9C1-4D67-BD29-2E30E3C127CD}" type="presOf" srcId="{9EF13130-B883-4411-8936-8B2FA210B3C7}" destId="{1D8AD594-8521-4D76-AA48-EF3123312A0D}" srcOrd="1" destOrd="0" presId="urn:microsoft.com/office/officeart/2009/3/layout/HorizontalOrganizationChart"/>
    <dgm:cxn modelId="{CB79AE45-6161-403A-83C7-0987D79A1B10}" srcId="{F1D43925-5B08-431C-A338-482E1A314E2A}" destId="{7A6F5836-48CE-4EA7-8C7E-CF45F9AA604B}" srcOrd="1" destOrd="0" parTransId="{A89520E4-DE8E-441E-99FC-FCBB79B8DF0E}" sibTransId="{2615D3CB-7B74-4D10-97B0-7332EB352578}"/>
    <dgm:cxn modelId="{B1D9DDFC-3A23-446D-894B-0D0D75D5606D}" type="presOf" srcId="{87DB7B31-21B7-4D84-955F-0DDF655633D2}" destId="{4DB85A72-626B-45F4-AE32-E15D2B229AD6}" srcOrd="0" destOrd="0" presId="urn:microsoft.com/office/officeart/2009/3/layout/HorizontalOrganizationChart"/>
    <dgm:cxn modelId="{40FB6452-3F0D-4C3F-8D6E-A64CDA756A1B}" type="presOf" srcId="{F1D43925-5B08-431C-A338-482E1A314E2A}" destId="{39D75980-83A8-481A-AC70-CF65F80858A0}" srcOrd="0" destOrd="0" presId="urn:microsoft.com/office/officeart/2009/3/layout/HorizontalOrganizationChart"/>
    <dgm:cxn modelId="{F3AE79A4-0965-409E-B8EE-89A7EB5B8A03}" srcId="{87DB7B31-21B7-4D84-955F-0DDF655633D2}" destId="{16A5E31A-568F-42E0-B750-9E560486C3B2}" srcOrd="2" destOrd="0" parTransId="{90F74166-5CCF-4601-B15C-F09581BF2295}" sibTransId="{F712A9FF-3DD2-4197-8C4E-14AE3795E046}"/>
    <dgm:cxn modelId="{256EA324-040E-4C47-8607-3B075C7350A0}" type="presOf" srcId="{7A6F5836-48CE-4EA7-8C7E-CF45F9AA604B}" destId="{BCEAD0BD-B3CE-4459-8F0F-F3CF940CBE81}" srcOrd="1" destOrd="0" presId="urn:microsoft.com/office/officeart/2009/3/layout/HorizontalOrganizationChart"/>
    <dgm:cxn modelId="{3A7C66C8-A1C4-4FDE-983E-ED39315C4DF7}" type="presOf" srcId="{E423BD44-344A-4F08-B91F-65072E976930}" destId="{B9F5A261-BA02-494C-BCB3-BC33FFE378EE}" srcOrd="0" destOrd="0" presId="urn:microsoft.com/office/officeart/2009/3/layout/HorizontalOrganizationChart"/>
    <dgm:cxn modelId="{0453ABA5-E076-45F6-B424-D366E1E6F50C}" type="presOf" srcId="{7A6F5836-48CE-4EA7-8C7E-CF45F9AA604B}" destId="{E7FD3ABE-CEC7-400C-BD5E-50E8E70FAF28}" srcOrd="0" destOrd="0" presId="urn:microsoft.com/office/officeart/2009/3/layout/HorizontalOrganizationChart"/>
    <dgm:cxn modelId="{0C4D01BF-C4E5-4F03-A6FD-1CC674DE76EB}" type="presOf" srcId="{16A5E31A-568F-42E0-B750-9E560486C3B2}" destId="{3DBAA915-FD16-4DE6-A194-8152C90212A2}" srcOrd="0" destOrd="0" presId="urn:microsoft.com/office/officeart/2009/3/layout/HorizontalOrganizationChart"/>
    <dgm:cxn modelId="{56BE0CB8-0632-43AC-B921-C03C4D7B9850}" type="presOf" srcId="{07092AF5-0D6F-493C-9AA9-264668BEDCA1}" destId="{F62C17C5-00E7-48E3-8865-DEC7E46DACA8}" srcOrd="1" destOrd="0" presId="urn:microsoft.com/office/officeart/2009/3/layout/HorizontalOrganizationChart"/>
    <dgm:cxn modelId="{0DB9F44E-4293-4C0C-8300-6191459EBCB3}" srcId="{87DB7B31-21B7-4D84-955F-0DDF655633D2}" destId="{E423BD44-344A-4F08-B91F-65072E976930}" srcOrd="1" destOrd="0" parTransId="{80F11663-32F3-4233-9025-BAC85B70DF25}" sibTransId="{C2A059B6-F31B-4558-8BF7-19733CD87CA6}"/>
    <dgm:cxn modelId="{FE09CA8F-AF2A-4CF1-A7DE-1D91BB372CD6}" type="presOf" srcId="{BA51259C-166D-4998-BAD6-5029820357F9}" destId="{9225BF55-0175-45EB-B4DD-AB5AA169E1DF}" srcOrd="0" destOrd="0" presId="urn:microsoft.com/office/officeart/2009/3/layout/HorizontalOrganizationChart"/>
    <dgm:cxn modelId="{B61AFF04-41C0-41AE-848B-7B33870967A2}" type="presOf" srcId="{BA51259C-166D-4998-BAD6-5029820357F9}" destId="{709CFFC3-8B11-44CF-89FA-5D5F5844E099}" srcOrd="1" destOrd="0" presId="urn:microsoft.com/office/officeart/2009/3/layout/HorizontalOrganizationChart"/>
    <dgm:cxn modelId="{9A268E3B-C9C0-4DB7-8CF0-1862C5203E8A}" type="presOf" srcId="{F1D43925-5B08-431C-A338-482E1A314E2A}" destId="{1C457731-E2B5-4807-8DF0-E8E0ED4C5966}" srcOrd="1" destOrd="0" presId="urn:microsoft.com/office/officeart/2009/3/layout/HorizontalOrganizationChart"/>
    <dgm:cxn modelId="{EA6BA233-122B-46BB-8F87-2930644037BF}" type="presOf" srcId="{B17B3631-1597-4DD1-9B00-70CD79AD9143}" destId="{2B94B7EE-7196-4326-9E46-F27A1D6ADF4F}" srcOrd="0" destOrd="0" presId="urn:microsoft.com/office/officeart/2009/3/layout/HorizontalOrganizationChart"/>
    <dgm:cxn modelId="{0C7C2901-3CE5-4087-B950-6B547B752AEF}" type="presOf" srcId="{07092AF5-0D6F-493C-9AA9-264668BEDCA1}" destId="{E4080B10-DE84-4659-B6BC-BACDF49E12AB}" srcOrd="0" destOrd="0" presId="urn:microsoft.com/office/officeart/2009/3/layout/HorizontalOrganizationChart"/>
    <dgm:cxn modelId="{DF6979B3-5423-4CF1-A64A-94DC4B9DF030}" srcId="{16A5E31A-568F-42E0-B750-9E560486C3B2}" destId="{AF30141D-9690-4908-917F-6F037AF9AB0B}" srcOrd="1" destOrd="0" parTransId="{B79BBE3F-C52F-4164-B801-AE00484F5A87}" sibTransId="{139D22B3-8F0F-4E16-88C5-C4F1D732E3F8}"/>
    <dgm:cxn modelId="{2E2A8033-F4AC-4145-8BBD-63CB9E3219C4}" type="presOf" srcId="{AF30141D-9690-4908-917F-6F037AF9AB0B}" destId="{0CEDF166-7FA6-48C3-B777-0129A5B82CBE}" srcOrd="1" destOrd="0" presId="urn:microsoft.com/office/officeart/2009/3/layout/HorizontalOrganizationChart"/>
    <dgm:cxn modelId="{BC1294C0-0DA2-46A5-A337-4570354C15EA}" type="presOf" srcId="{2A81ABD2-6EA0-4CE9-AC83-C4CD44BB1015}" destId="{C1962D76-94F8-4885-BBC5-E98814941304}" srcOrd="0" destOrd="0" presId="urn:microsoft.com/office/officeart/2009/3/layout/HorizontalOrganizationChart"/>
    <dgm:cxn modelId="{BAB8010D-7830-4743-8286-92C45ACE5F03}" type="presOf" srcId="{870C140F-6759-4FA7-8F24-66DD8F60BBF0}" destId="{BE6C4D3F-A17F-4115-9C94-6D2BAD8814EB}" srcOrd="0" destOrd="0" presId="urn:microsoft.com/office/officeart/2009/3/layout/HorizontalOrganizationChart"/>
    <dgm:cxn modelId="{A104C75C-D1A9-4420-9F90-B45C97415DC2}" srcId="{055B95C0-4AC9-43EC-892A-D245D7D5FCB2}" destId="{87DB7B31-21B7-4D84-955F-0DDF655633D2}" srcOrd="0" destOrd="0" parTransId="{27DEBB94-68CB-4831-967A-491C5801C5C7}" sibTransId="{448D914C-BFC4-4AEC-9D17-28E4E5627171}"/>
    <dgm:cxn modelId="{155A8DE4-883B-4480-B601-E8E83039BD76}" type="presOf" srcId="{055B95C0-4AC9-43EC-892A-D245D7D5FCB2}" destId="{F8E1E061-6F63-48A4-8CCB-F8ABCB7D4ED9}" srcOrd="0" destOrd="0" presId="urn:microsoft.com/office/officeart/2009/3/layout/HorizontalOrganizationChart"/>
    <dgm:cxn modelId="{26A035B0-9E06-4462-ADBE-C22E9A99D126}" type="presOf" srcId="{80F11663-32F3-4233-9025-BAC85B70DF25}" destId="{6F1F8CE3-6B83-4E94-A18F-D9EACA3432F2}" srcOrd="0" destOrd="0" presId="urn:microsoft.com/office/officeart/2009/3/layout/HorizontalOrganizationChart"/>
    <dgm:cxn modelId="{85F95C62-B0F8-4672-8131-18BCE3354191}" type="presParOf" srcId="{F8E1E061-6F63-48A4-8CCB-F8ABCB7D4ED9}" destId="{361C6B14-BB8D-4FD5-A4DA-A597360D881A}" srcOrd="0" destOrd="0" presId="urn:microsoft.com/office/officeart/2009/3/layout/HorizontalOrganizationChart"/>
    <dgm:cxn modelId="{181AC093-496D-4C0E-9F75-BDE8A4CB5BE2}" type="presParOf" srcId="{361C6B14-BB8D-4FD5-A4DA-A597360D881A}" destId="{6ECAB758-D9E5-4BE9-A768-F51D22344CE0}" srcOrd="0" destOrd="0" presId="urn:microsoft.com/office/officeart/2009/3/layout/HorizontalOrganizationChart"/>
    <dgm:cxn modelId="{F6792309-75D4-4C84-B916-FAF33ABC0FBB}" type="presParOf" srcId="{6ECAB758-D9E5-4BE9-A768-F51D22344CE0}" destId="{4DB85A72-626B-45F4-AE32-E15D2B229AD6}" srcOrd="0" destOrd="0" presId="urn:microsoft.com/office/officeart/2009/3/layout/HorizontalOrganizationChart"/>
    <dgm:cxn modelId="{C05DCE5B-9BB4-4903-9F62-4C4666F57BF8}" type="presParOf" srcId="{6ECAB758-D9E5-4BE9-A768-F51D22344CE0}" destId="{4AC55A62-978C-4F19-B128-81AD25D2624E}" srcOrd="1" destOrd="0" presId="urn:microsoft.com/office/officeart/2009/3/layout/HorizontalOrganizationChart"/>
    <dgm:cxn modelId="{FE8B2F03-2A09-44CA-908C-7CBD4CE08466}" type="presParOf" srcId="{361C6B14-BB8D-4FD5-A4DA-A597360D881A}" destId="{548F57CC-4B3D-4CB9-BB41-4F46FD67DE80}" srcOrd="1" destOrd="0" presId="urn:microsoft.com/office/officeart/2009/3/layout/HorizontalOrganizationChart"/>
    <dgm:cxn modelId="{AECAA153-3E8C-4F58-818E-3844CD8A36D4}" type="presParOf" srcId="{548F57CC-4B3D-4CB9-BB41-4F46FD67DE80}" destId="{C1962D76-94F8-4885-BBC5-E98814941304}" srcOrd="0" destOrd="0" presId="urn:microsoft.com/office/officeart/2009/3/layout/HorizontalOrganizationChart"/>
    <dgm:cxn modelId="{13B686B6-5CD4-4730-8F9D-DF736AE6E3DD}" type="presParOf" srcId="{548F57CC-4B3D-4CB9-BB41-4F46FD67DE80}" destId="{434157C8-EEC0-4711-9EB9-9A7C6F52AC33}" srcOrd="1" destOrd="0" presId="urn:microsoft.com/office/officeart/2009/3/layout/HorizontalOrganizationChart"/>
    <dgm:cxn modelId="{168EBA0E-DC5E-4CF6-A74F-460F315A662D}" type="presParOf" srcId="{434157C8-EEC0-4711-9EB9-9A7C6F52AC33}" destId="{5173F203-1796-4B4C-8AC5-EB1A3060F8C6}" srcOrd="0" destOrd="0" presId="urn:microsoft.com/office/officeart/2009/3/layout/HorizontalOrganizationChart"/>
    <dgm:cxn modelId="{9714B644-E746-4331-996B-194EA1F25F66}" type="presParOf" srcId="{5173F203-1796-4B4C-8AC5-EB1A3060F8C6}" destId="{39D75980-83A8-481A-AC70-CF65F80858A0}" srcOrd="0" destOrd="0" presId="urn:microsoft.com/office/officeart/2009/3/layout/HorizontalOrganizationChart"/>
    <dgm:cxn modelId="{0A1AF5A3-6B4E-4608-8E2B-5B1216F4B758}" type="presParOf" srcId="{5173F203-1796-4B4C-8AC5-EB1A3060F8C6}" destId="{1C457731-E2B5-4807-8DF0-E8E0ED4C5966}" srcOrd="1" destOrd="0" presId="urn:microsoft.com/office/officeart/2009/3/layout/HorizontalOrganizationChart"/>
    <dgm:cxn modelId="{9AF67E57-909F-4227-94BA-F723F3E47C87}" type="presParOf" srcId="{434157C8-EEC0-4711-9EB9-9A7C6F52AC33}" destId="{277AD950-F9AE-4860-B07B-58AFF115736B}" srcOrd="1" destOrd="0" presId="urn:microsoft.com/office/officeart/2009/3/layout/HorizontalOrganizationChart"/>
    <dgm:cxn modelId="{59D7440B-5AF8-4F32-9338-9F09C6F6204A}" type="presParOf" srcId="{277AD950-F9AE-4860-B07B-58AFF115736B}" destId="{B4DB0BDF-B44F-40DF-8195-C6B7D823D3AD}" srcOrd="0" destOrd="0" presId="urn:microsoft.com/office/officeart/2009/3/layout/HorizontalOrganizationChart"/>
    <dgm:cxn modelId="{99B53547-E5B7-4591-8A09-D90634961D3C}" type="presParOf" srcId="{277AD950-F9AE-4860-B07B-58AFF115736B}" destId="{69805F9F-11F3-4F04-AD13-4E591FE3F595}" srcOrd="1" destOrd="0" presId="urn:microsoft.com/office/officeart/2009/3/layout/HorizontalOrganizationChart"/>
    <dgm:cxn modelId="{11779F19-4CF1-490D-BFF9-37CEC80818F5}" type="presParOf" srcId="{69805F9F-11F3-4F04-AD13-4E591FE3F595}" destId="{EAAF53C0-98CB-43F4-B6C5-4EB18A13B9FC}" srcOrd="0" destOrd="0" presId="urn:microsoft.com/office/officeart/2009/3/layout/HorizontalOrganizationChart"/>
    <dgm:cxn modelId="{82E5346A-81BE-4193-9D7A-043466204256}" type="presParOf" srcId="{EAAF53C0-98CB-43F4-B6C5-4EB18A13B9FC}" destId="{9225BF55-0175-45EB-B4DD-AB5AA169E1DF}" srcOrd="0" destOrd="0" presId="urn:microsoft.com/office/officeart/2009/3/layout/HorizontalOrganizationChart"/>
    <dgm:cxn modelId="{0156DA6E-4EE9-4A5E-BFA6-0371CD01C120}" type="presParOf" srcId="{EAAF53C0-98CB-43F4-B6C5-4EB18A13B9FC}" destId="{709CFFC3-8B11-44CF-89FA-5D5F5844E099}" srcOrd="1" destOrd="0" presId="urn:microsoft.com/office/officeart/2009/3/layout/HorizontalOrganizationChart"/>
    <dgm:cxn modelId="{A5EC7453-22DC-4A7D-B16C-8EDB35F1BED6}" type="presParOf" srcId="{69805F9F-11F3-4F04-AD13-4E591FE3F595}" destId="{2668BFED-6AFE-459F-A655-2AEA241C27B0}" srcOrd="1" destOrd="0" presId="urn:microsoft.com/office/officeart/2009/3/layout/HorizontalOrganizationChart"/>
    <dgm:cxn modelId="{1BDFCD7D-3339-47D0-89F1-B47338570B18}" type="presParOf" srcId="{69805F9F-11F3-4F04-AD13-4E591FE3F595}" destId="{C3F61D48-6D05-4CDF-A02D-4A3872C0ECA3}" srcOrd="2" destOrd="0" presId="urn:microsoft.com/office/officeart/2009/3/layout/HorizontalOrganizationChart"/>
    <dgm:cxn modelId="{69239399-4E95-4AA2-A205-6BFF1724CFC3}" type="presParOf" srcId="{277AD950-F9AE-4860-B07B-58AFF115736B}" destId="{AE3023A9-8A10-4853-B1FC-4C4BCAE0AEB4}" srcOrd="2" destOrd="0" presId="urn:microsoft.com/office/officeart/2009/3/layout/HorizontalOrganizationChart"/>
    <dgm:cxn modelId="{F82B7395-9629-49A5-84B4-1F38B9243E62}" type="presParOf" srcId="{277AD950-F9AE-4860-B07B-58AFF115736B}" destId="{31D42C95-B921-473B-BBE5-33B60A9FAE97}" srcOrd="3" destOrd="0" presId="urn:microsoft.com/office/officeart/2009/3/layout/HorizontalOrganizationChart"/>
    <dgm:cxn modelId="{21D530FB-B6BF-43FB-9244-FA6FA3E77151}" type="presParOf" srcId="{31D42C95-B921-473B-BBE5-33B60A9FAE97}" destId="{6CC4B0DD-92B4-45FD-8F05-A2C893FDDE4F}" srcOrd="0" destOrd="0" presId="urn:microsoft.com/office/officeart/2009/3/layout/HorizontalOrganizationChart"/>
    <dgm:cxn modelId="{52A6C641-BD9D-4BFB-8446-3692F25F0BF6}" type="presParOf" srcId="{6CC4B0DD-92B4-45FD-8F05-A2C893FDDE4F}" destId="{E7FD3ABE-CEC7-400C-BD5E-50E8E70FAF28}" srcOrd="0" destOrd="0" presId="urn:microsoft.com/office/officeart/2009/3/layout/HorizontalOrganizationChart"/>
    <dgm:cxn modelId="{33711822-D0EF-439D-B84B-F3CDEFD649D6}" type="presParOf" srcId="{6CC4B0DD-92B4-45FD-8F05-A2C893FDDE4F}" destId="{BCEAD0BD-B3CE-4459-8F0F-F3CF940CBE81}" srcOrd="1" destOrd="0" presId="urn:microsoft.com/office/officeart/2009/3/layout/HorizontalOrganizationChart"/>
    <dgm:cxn modelId="{2D3860A9-6DBF-4247-9849-4D47FDAF8D70}" type="presParOf" srcId="{31D42C95-B921-473B-BBE5-33B60A9FAE97}" destId="{E2F07F22-066B-4545-B22A-7C96787ED705}" srcOrd="1" destOrd="0" presId="urn:microsoft.com/office/officeart/2009/3/layout/HorizontalOrganizationChart"/>
    <dgm:cxn modelId="{EE05B6D8-57A4-48A2-B2B0-AE8677EF1E33}" type="presParOf" srcId="{31D42C95-B921-473B-BBE5-33B60A9FAE97}" destId="{5FD357DC-34D1-4ABB-A76F-0D92F4051708}" srcOrd="2" destOrd="0" presId="urn:microsoft.com/office/officeart/2009/3/layout/HorizontalOrganizationChart"/>
    <dgm:cxn modelId="{2CCB60E5-7C42-48B5-BFC8-F58A246A96DC}" type="presParOf" srcId="{277AD950-F9AE-4860-B07B-58AFF115736B}" destId="{166CA8A2-360D-4986-B8E5-32D4AF46576E}" srcOrd="4" destOrd="0" presId="urn:microsoft.com/office/officeart/2009/3/layout/HorizontalOrganizationChart"/>
    <dgm:cxn modelId="{E7361C99-825D-49A7-8E64-344D2E8636C7}" type="presParOf" srcId="{277AD950-F9AE-4860-B07B-58AFF115736B}" destId="{37D22626-91FC-44C0-84CC-8EF0A1E16E81}" srcOrd="5" destOrd="0" presId="urn:microsoft.com/office/officeart/2009/3/layout/HorizontalOrganizationChart"/>
    <dgm:cxn modelId="{50366DD0-F0E4-4207-AFA6-A9DF7F4D1FAD}" type="presParOf" srcId="{37D22626-91FC-44C0-84CC-8EF0A1E16E81}" destId="{CDD3927A-15F8-4C01-8164-581163512E1B}" srcOrd="0" destOrd="0" presId="urn:microsoft.com/office/officeart/2009/3/layout/HorizontalOrganizationChart"/>
    <dgm:cxn modelId="{33593E52-0F07-42AA-AA41-D98D6A7D109B}" type="presParOf" srcId="{CDD3927A-15F8-4C01-8164-581163512E1B}" destId="{BE6C4D3F-A17F-4115-9C94-6D2BAD8814EB}" srcOrd="0" destOrd="0" presId="urn:microsoft.com/office/officeart/2009/3/layout/HorizontalOrganizationChart"/>
    <dgm:cxn modelId="{49B76FDA-7175-41A3-A6B0-5CAF9D749E56}" type="presParOf" srcId="{CDD3927A-15F8-4C01-8164-581163512E1B}" destId="{4BFE37F4-1783-4C2C-907D-7D0D92BB7FCD}" srcOrd="1" destOrd="0" presId="urn:microsoft.com/office/officeart/2009/3/layout/HorizontalOrganizationChart"/>
    <dgm:cxn modelId="{104D0848-3909-4D4A-AAFB-65C326E6400D}" type="presParOf" srcId="{37D22626-91FC-44C0-84CC-8EF0A1E16E81}" destId="{DB6AB1AD-ADD1-4852-B4DF-A3AFBE14D834}" srcOrd="1" destOrd="0" presId="urn:microsoft.com/office/officeart/2009/3/layout/HorizontalOrganizationChart"/>
    <dgm:cxn modelId="{A1D78914-ADBC-4C51-9C14-42137276823F}" type="presParOf" srcId="{37D22626-91FC-44C0-84CC-8EF0A1E16E81}" destId="{88F4E6A5-3D40-47AF-9C7D-6E7EBAC4A3FF}" srcOrd="2" destOrd="0" presId="urn:microsoft.com/office/officeart/2009/3/layout/HorizontalOrganizationChart"/>
    <dgm:cxn modelId="{E95091BA-F3C7-4BEE-861C-6088AB8FC025}" type="presParOf" srcId="{277AD950-F9AE-4860-B07B-58AFF115736B}" destId="{4741AFC7-43D7-4229-98A8-2BDD11610337}" srcOrd="6" destOrd="0" presId="urn:microsoft.com/office/officeart/2009/3/layout/HorizontalOrganizationChart"/>
    <dgm:cxn modelId="{B1525CB6-AF48-4419-86EF-231CF7605258}" type="presParOf" srcId="{277AD950-F9AE-4860-B07B-58AFF115736B}" destId="{E286256B-A1C7-4CEF-A57D-70612E8ABC6E}" srcOrd="7" destOrd="0" presId="urn:microsoft.com/office/officeart/2009/3/layout/HorizontalOrganizationChart"/>
    <dgm:cxn modelId="{008D88EC-640C-4993-AF02-2DF0089B6E02}" type="presParOf" srcId="{E286256B-A1C7-4CEF-A57D-70612E8ABC6E}" destId="{74D3A84A-664E-42E2-9F53-D3701065099E}" srcOrd="0" destOrd="0" presId="urn:microsoft.com/office/officeart/2009/3/layout/HorizontalOrganizationChart"/>
    <dgm:cxn modelId="{C455A84D-F6F0-47DF-A7C3-5941F34103EE}" type="presParOf" srcId="{74D3A84A-664E-42E2-9F53-D3701065099E}" destId="{E854F1D7-05DF-4046-9D42-224D746674D5}" srcOrd="0" destOrd="0" presId="urn:microsoft.com/office/officeart/2009/3/layout/HorizontalOrganizationChart"/>
    <dgm:cxn modelId="{26238AD8-A323-4D88-B15E-B23BFECBC7A1}" type="presParOf" srcId="{74D3A84A-664E-42E2-9F53-D3701065099E}" destId="{1D8AD594-8521-4D76-AA48-EF3123312A0D}" srcOrd="1" destOrd="0" presId="urn:microsoft.com/office/officeart/2009/3/layout/HorizontalOrganizationChart"/>
    <dgm:cxn modelId="{D57275DB-872E-41CA-A9AE-F5FAA66FE2C7}" type="presParOf" srcId="{E286256B-A1C7-4CEF-A57D-70612E8ABC6E}" destId="{A07A210B-E1D5-4681-B2A2-260493AD80AA}" srcOrd="1" destOrd="0" presId="urn:microsoft.com/office/officeart/2009/3/layout/HorizontalOrganizationChart"/>
    <dgm:cxn modelId="{3724CFD4-1881-4F08-B48E-4EE0CA031E59}" type="presParOf" srcId="{E286256B-A1C7-4CEF-A57D-70612E8ABC6E}" destId="{6D489245-49EC-4C01-8856-7A7E68BE5987}" srcOrd="2" destOrd="0" presId="urn:microsoft.com/office/officeart/2009/3/layout/HorizontalOrganizationChart"/>
    <dgm:cxn modelId="{8B46B5E0-320D-4E29-9EE3-5DB741AC9D5D}" type="presParOf" srcId="{434157C8-EEC0-4711-9EB9-9A7C6F52AC33}" destId="{F22DAF03-F205-4927-8C17-AF48F07F5D6D}" srcOrd="2" destOrd="0" presId="urn:microsoft.com/office/officeart/2009/3/layout/HorizontalOrganizationChart"/>
    <dgm:cxn modelId="{07F66980-5691-44D1-BE86-475AEEBC2776}" type="presParOf" srcId="{548F57CC-4B3D-4CB9-BB41-4F46FD67DE80}" destId="{6F1F8CE3-6B83-4E94-A18F-D9EACA3432F2}" srcOrd="2" destOrd="0" presId="urn:microsoft.com/office/officeart/2009/3/layout/HorizontalOrganizationChart"/>
    <dgm:cxn modelId="{F1360534-54B9-4A82-87CF-DF489B5463EC}" type="presParOf" srcId="{548F57CC-4B3D-4CB9-BB41-4F46FD67DE80}" destId="{24064D7C-5170-4587-80D8-DAFB4C645B70}" srcOrd="3" destOrd="0" presId="urn:microsoft.com/office/officeart/2009/3/layout/HorizontalOrganizationChart"/>
    <dgm:cxn modelId="{FC902A58-61A5-4A1A-A585-0B109871F2A7}" type="presParOf" srcId="{24064D7C-5170-4587-80D8-DAFB4C645B70}" destId="{8350D5D7-3284-4BFD-A381-097869AB917F}" srcOrd="0" destOrd="0" presId="urn:microsoft.com/office/officeart/2009/3/layout/HorizontalOrganizationChart"/>
    <dgm:cxn modelId="{10EA351A-B3ED-4CAB-B881-522B967339B6}" type="presParOf" srcId="{8350D5D7-3284-4BFD-A381-097869AB917F}" destId="{B9F5A261-BA02-494C-BCB3-BC33FFE378EE}" srcOrd="0" destOrd="0" presId="urn:microsoft.com/office/officeart/2009/3/layout/HorizontalOrganizationChart"/>
    <dgm:cxn modelId="{F36CA087-7EEF-4F91-B7D8-C9B6AB36362A}" type="presParOf" srcId="{8350D5D7-3284-4BFD-A381-097869AB917F}" destId="{29754156-7C9D-49DB-A41B-47DA74063F92}" srcOrd="1" destOrd="0" presId="urn:microsoft.com/office/officeart/2009/3/layout/HorizontalOrganizationChart"/>
    <dgm:cxn modelId="{7F34E8DE-8929-4F71-8FB6-4B65B49B7EF7}" type="presParOf" srcId="{24064D7C-5170-4587-80D8-DAFB4C645B70}" destId="{3991A1AD-8A68-4964-AFAD-70AC05EB9FE7}" srcOrd="1" destOrd="0" presId="urn:microsoft.com/office/officeart/2009/3/layout/HorizontalOrganizationChart"/>
    <dgm:cxn modelId="{C7F5BA7E-7E31-461E-93EB-83BF124FE03F}" type="presParOf" srcId="{24064D7C-5170-4587-80D8-DAFB4C645B70}" destId="{B9067E84-2977-495E-8AF3-870C03F136B6}" srcOrd="2" destOrd="0" presId="urn:microsoft.com/office/officeart/2009/3/layout/HorizontalOrganizationChart"/>
    <dgm:cxn modelId="{43B9B73D-45E1-4A8F-A9D5-C51A395C7141}" type="presParOf" srcId="{548F57CC-4B3D-4CB9-BB41-4F46FD67DE80}" destId="{1C5331CB-1DFD-48A7-A72C-EFED32D25CEF}" srcOrd="4" destOrd="0" presId="urn:microsoft.com/office/officeart/2009/3/layout/HorizontalOrganizationChart"/>
    <dgm:cxn modelId="{24C40DE5-06F6-492F-B269-4B19206F10C5}" type="presParOf" srcId="{548F57CC-4B3D-4CB9-BB41-4F46FD67DE80}" destId="{FE660DF8-BAAE-4946-AB8D-755E5DC1F19C}" srcOrd="5" destOrd="0" presId="urn:microsoft.com/office/officeart/2009/3/layout/HorizontalOrganizationChart"/>
    <dgm:cxn modelId="{E2211FBC-B954-4CA2-A057-9DBA399036DA}" type="presParOf" srcId="{FE660DF8-BAAE-4946-AB8D-755E5DC1F19C}" destId="{648DDB41-75FD-4687-9833-DDB61CE65E39}" srcOrd="0" destOrd="0" presId="urn:microsoft.com/office/officeart/2009/3/layout/HorizontalOrganizationChart"/>
    <dgm:cxn modelId="{AB07907B-F0D0-45C7-A0E6-1C313196D557}" type="presParOf" srcId="{648DDB41-75FD-4687-9833-DDB61CE65E39}" destId="{3DBAA915-FD16-4DE6-A194-8152C90212A2}" srcOrd="0" destOrd="0" presId="urn:microsoft.com/office/officeart/2009/3/layout/HorizontalOrganizationChart"/>
    <dgm:cxn modelId="{9013E0F5-4278-4E8C-949D-B78FD2D67351}" type="presParOf" srcId="{648DDB41-75FD-4687-9833-DDB61CE65E39}" destId="{9EBDA90E-CE74-417C-8F62-6C1630BD7FDB}" srcOrd="1" destOrd="0" presId="urn:microsoft.com/office/officeart/2009/3/layout/HorizontalOrganizationChart"/>
    <dgm:cxn modelId="{7972E98F-198C-43DD-B822-AF66449217C9}" type="presParOf" srcId="{FE660DF8-BAAE-4946-AB8D-755E5DC1F19C}" destId="{CBF77F20-284E-4324-B2C8-8B2B491675F8}" srcOrd="1" destOrd="0" presId="urn:microsoft.com/office/officeart/2009/3/layout/HorizontalOrganizationChart"/>
    <dgm:cxn modelId="{E44996C7-4E4C-421F-BBC6-5DAF87A5A0E9}" type="presParOf" srcId="{CBF77F20-284E-4324-B2C8-8B2B491675F8}" destId="{2B94B7EE-7196-4326-9E46-F27A1D6ADF4F}" srcOrd="0" destOrd="0" presId="urn:microsoft.com/office/officeart/2009/3/layout/HorizontalOrganizationChart"/>
    <dgm:cxn modelId="{5368CA26-C38B-4ACC-8E44-88B15B70932B}" type="presParOf" srcId="{CBF77F20-284E-4324-B2C8-8B2B491675F8}" destId="{55105DE2-E64B-43B5-91C2-E883B8B1900B}" srcOrd="1" destOrd="0" presId="urn:microsoft.com/office/officeart/2009/3/layout/HorizontalOrganizationChart"/>
    <dgm:cxn modelId="{111AFEBC-561B-4F70-8E77-DC4984999257}" type="presParOf" srcId="{55105DE2-E64B-43B5-91C2-E883B8B1900B}" destId="{775DE18C-F8A6-41E9-9BCC-79CFC6D63733}" srcOrd="0" destOrd="0" presId="urn:microsoft.com/office/officeart/2009/3/layout/HorizontalOrganizationChart"/>
    <dgm:cxn modelId="{4C086F17-79A2-4A49-9F98-5DF51D8A8C61}" type="presParOf" srcId="{775DE18C-F8A6-41E9-9BCC-79CFC6D63733}" destId="{E4080B10-DE84-4659-B6BC-BACDF49E12AB}" srcOrd="0" destOrd="0" presId="urn:microsoft.com/office/officeart/2009/3/layout/HorizontalOrganizationChart"/>
    <dgm:cxn modelId="{17946DAE-E71A-4A32-8EF5-0A256890DF2F}" type="presParOf" srcId="{775DE18C-F8A6-41E9-9BCC-79CFC6D63733}" destId="{F62C17C5-00E7-48E3-8865-DEC7E46DACA8}" srcOrd="1" destOrd="0" presId="urn:microsoft.com/office/officeart/2009/3/layout/HorizontalOrganizationChart"/>
    <dgm:cxn modelId="{EBA5D01F-7B12-49CB-9843-EA50C6ADD54E}" type="presParOf" srcId="{55105DE2-E64B-43B5-91C2-E883B8B1900B}" destId="{E9EB3922-C56E-4B91-B0AA-3189C3DD7DD8}" srcOrd="1" destOrd="0" presId="urn:microsoft.com/office/officeart/2009/3/layout/HorizontalOrganizationChart"/>
    <dgm:cxn modelId="{33F26828-9D93-4E14-B30C-3AFF681226D8}" type="presParOf" srcId="{55105DE2-E64B-43B5-91C2-E883B8B1900B}" destId="{3DAB85E0-E28F-4204-89BB-D13CE8FD15A6}" srcOrd="2" destOrd="0" presId="urn:microsoft.com/office/officeart/2009/3/layout/HorizontalOrganizationChart"/>
    <dgm:cxn modelId="{4593128D-F47F-45AD-B81C-EE1856BEB7A3}" type="presParOf" srcId="{CBF77F20-284E-4324-B2C8-8B2B491675F8}" destId="{7AFB2132-0A45-45B9-B5A2-98CBF0B98A99}" srcOrd="2" destOrd="0" presId="urn:microsoft.com/office/officeart/2009/3/layout/HorizontalOrganizationChart"/>
    <dgm:cxn modelId="{83619AB5-FED3-4B74-B34B-4A16F96AAFCD}" type="presParOf" srcId="{CBF77F20-284E-4324-B2C8-8B2B491675F8}" destId="{DD635C71-09BE-4254-982C-612A15DAC2FF}" srcOrd="3" destOrd="0" presId="urn:microsoft.com/office/officeart/2009/3/layout/HorizontalOrganizationChart"/>
    <dgm:cxn modelId="{BEDD1DE9-5A63-44B9-B752-1FDEF0F5F176}" type="presParOf" srcId="{DD635C71-09BE-4254-982C-612A15DAC2FF}" destId="{53F6D43F-1F4E-4F54-A07A-78A5DA0F52E4}" srcOrd="0" destOrd="0" presId="urn:microsoft.com/office/officeart/2009/3/layout/HorizontalOrganizationChart"/>
    <dgm:cxn modelId="{C97A677D-6DBB-4095-96E7-866CF89492EF}" type="presParOf" srcId="{53F6D43F-1F4E-4F54-A07A-78A5DA0F52E4}" destId="{62B3B401-0C97-418B-B6F5-D9BBFCB52667}" srcOrd="0" destOrd="0" presId="urn:microsoft.com/office/officeart/2009/3/layout/HorizontalOrganizationChart"/>
    <dgm:cxn modelId="{94548516-088B-4473-B61C-D40C63449A63}" type="presParOf" srcId="{53F6D43F-1F4E-4F54-A07A-78A5DA0F52E4}" destId="{0CEDF166-7FA6-48C3-B777-0129A5B82CBE}" srcOrd="1" destOrd="0" presId="urn:microsoft.com/office/officeart/2009/3/layout/HorizontalOrganizationChart"/>
    <dgm:cxn modelId="{638B3981-B7DC-4B01-80BC-F64206CE00A2}" type="presParOf" srcId="{DD635C71-09BE-4254-982C-612A15DAC2FF}" destId="{E96E44E5-2AB5-4A53-95EC-57AEF8111464}" srcOrd="1" destOrd="0" presId="urn:microsoft.com/office/officeart/2009/3/layout/HorizontalOrganizationChart"/>
    <dgm:cxn modelId="{19C5FBB8-2C4E-4057-B33F-A69FB5D47515}" type="presParOf" srcId="{DD635C71-09BE-4254-982C-612A15DAC2FF}" destId="{0E66137C-29A7-4AE1-BB44-196F9281B354}" srcOrd="2" destOrd="0" presId="urn:microsoft.com/office/officeart/2009/3/layout/HorizontalOrganizationChart"/>
    <dgm:cxn modelId="{188DE27B-A24C-4166-A524-0FB394E8E43A}" type="presParOf" srcId="{FE660DF8-BAAE-4946-AB8D-755E5DC1F19C}" destId="{A96BA3E6-F51C-4508-AC5E-A3E6451E70AC}" srcOrd="2" destOrd="0" presId="urn:microsoft.com/office/officeart/2009/3/layout/HorizontalOrganizationChart"/>
    <dgm:cxn modelId="{556CCF9D-9ACA-48B9-A52D-B8FDA0872657}" type="presParOf" srcId="{361C6B14-BB8D-4FD5-A4DA-A597360D881A}" destId="{96F5DE7E-A582-45DE-814B-59158CB63CBF}"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FB2132-0A45-45B9-B5A2-98CBF0B98A99}">
      <dsp:nvSpPr>
        <dsp:cNvPr id="0" name=""/>
        <dsp:cNvSpPr/>
      </dsp:nvSpPr>
      <dsp:spPr>
        <a:xfrm>
          <a:off x="3334277" y="4480148"/>
          <a:ext cx="294782" cy="316890"/>
        </a:xfrm>
        <a:custGeom>
          <a:avLst/>
          <a:gdLst/>
          <a:ahLst/>
          <a:cxnLst/>
          <a:rect l="0" t="0" r="0" b="0"/>
          <a:pathLst>
            <a:path>
              <a:moveTo>
                <a:pt x="0" y="0"/>
              </a:moveTo>
              <a:lnTo>
                <a:pt x="147391" y="0"/>
              </a:lnTo>
              <a:lnTo>
                <a:pt x="147391" y="316890"/>
              </a:lnTo>
              <a:lnTo>
                <a:pt x="294782" y="31689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94B7EE-7196-4326-9E46-F27A1D6ADF4F}">
      <dsp:nvSpPr>
        <dsp:cNvPr id="0" name=""/>
        <dsp:cNvSpPr/>
      </dsp:nvSpPr>
      <dsp:spPr>
        <a:xfrm>
          <a:off x="3334277" y="4163258"/>
          <a:ext cx="294782" cy="316890"/>
        </a:xfrm>
        <a:custGeom>
          <a:avLst/>
          <a:gdLst/>
          <a:ahLst/>
          <a:cxnLst/>
          <a:rect l="0" t="0" r="0" b="0"/>
          <a:pathLst>
            <a:path>
              <a:moveTo>
                <a:pt x="0" y="316890"/>
              </a:moveTo>
              <a:lnTo>
                <a:pt x="147391" y="316890"/>
              </a:lnTo>
              <a:lnTo>
                <a:pt x="147391" y="0"/>
              </a:lnTo>
              <a:lnTo>
                <a:pt x="294782"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5331CB-1DFD-48A7-A72C-EFED32D25CEF}">
      <dsp:nvSpPr>
        <dsp:cNvPr id="0" name=""/>
        <dsp:cNvSpPr/>
      </dsp:nvSpPr>
      <dsp:spPr>
        <a:xfrm>
          <a:off x="1565585" y="3152895"/>
          <a:ext cx="294782" cy="1327253"/>
        </a:xfrm>
        <a:custGeom>
          <a:avLst/>
          <a:gdLst/>
          <a:ahLst/>
          <a:cxnLst/>
          <a:rect l="0" t="0" r="0" b="0"/>
          <a:pathLst>
            <a:path>
              <a:moveTo>
                <a:pt x="0" y="0"/>
              </a:moveTo>
              <a:lnTo>
                <a:pt x="147391" y="0"/>
              </a:lnTo>
              <a:lnTo>
                <a:pt x="147391" y="1327253"/>
              </a:lnTo>
              <a:lnTo>
                <a:pt x="294782" y="132725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1F8CE3-6B83-4E94-A18F-D9EACA3432F2}">
      <dsp:nvSpPr>
        <dsp:cNvPr id="0" name=""/>
        <dsp:cNvSpPr/>
      </dsp:nvSpPr>
      <dsp:spPr>
        <a:xfrm>
          <a:off x="1565585" y="3152895"/>
          <a:ext cx="294782" cy="2136541"/>
        </a:xfrm>
        <a:custGeom>
          <a:avLst/>
          <a:gdLst/>
          <a:ahLst/>
          <a:cxnLst/>
          <a:rect l="0" t="0" r="0" b="0"/>
          <a:pathLst>
            <a:path>
              <a:moveTo>
                <a:pt x="0" y="0"/>
              </a:moveTo>
              <a:lnTo>
                <a:pt x="147391" y="0"/>
              </a:lnTo>
              <a:lnTo>
                <a:pt x="147391" y="2136541"/>
              </a:lnTo>
              <a:lnTo>
                <a:pt x="294782" y="213654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41AFC7-43D7-4229-98A8-2BDD11610337}">
      <dsp:nvSpPr>
        <dsp:cNvPr id="0" name=""/>
        <dsp:cNvSpPr/>
      </dsp:nvSpPr>
      <dsp:spPr>
        <a:xfrm>
          <a:off x="3334277" y="2202223"/>
          <a:ext cx="294782" cy="950671"/>
        </a:xfrm>
        <a:custGeom>
          <a:avLst/>
          <a:gdLst/>
          <a:ahLst/>
          <a:cxnLst/>
          <a:rect l="0" t="0" r="0" b="0"/>
          <a:pathLst>
            <a:path>
              <a:moveTo>
                <a:pt x="0" y="0"/>
              </a:moveTo>
              <a:lnTo>
                <a:pt x="147391" y="0"/>
              </a:lnTo>
              <a:lnTo>
                <a:pt x="147391" y="950671"/>
              </a:lnTo>
              <a:lnTo>
                <a:pt x="294782" y="95067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66CA8A2-360D-4986-B8E5-32D4AF46576E}">
      <dsp:nvSpPr>
        <dsp:cNvPr id="0" name=""/>
        <dsp:cNvSpPr/>
      </dsp:nvSpPr>
      <dsp:spPr>
        <a:xfrm>
          <a:off x="3334277" y="2202223"/>
          <a:ext cx="294782" cy="316890"/>
        </a:xfrm>
        <a:custGeom>
          <a:avLst/>
          <a:gdLst/>
          <a:ahLst/>
          <a:cxnLst/>
          <a:rect l="0" t="0" r="0" b="0"/>
          <a:pathLst>
            <a:path>
              <a:moveTo>
                <a:pt x="0" y="0"/>
              </a:moveTo>
              <a:lnTo>
                <a:pt x="147391" y="0"/>
              </a:lnTo>
              <a:lnTo>
                <a:pt x="147391" y="316890"/>
              </a:lnTo>
              <a:lnTo>
                <a:pt x="294782" y="31689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3023A9-8A10-4853-B1FC-4C4BCAE0AEB4}">
      <dsp:nvSpPr>
        <dsp:cNvPr id="0" name=""/>
        <dsp:cNvSpPr/>
      </dsp:nvSpPr>
      <dsp:spPr>
        <a:xfrm>
          <a:off x="3334277" y="1885332"/>
          <a:ext cx="294782" cy="316890"/>
        </a:xfrm>
        <a:custGeom>
          <a:avLst/>
          <a:gdLst/>
          <a:ahLst/>
          <a:cxnLst/>
          <a:rect l="0" t="0" r="0" b="0"/>
          <a:pathLst>
            <a:path>
              <a:moveTo>
                <a:pt x="0" y="316890"/>
              </a:moveTo>
              <a:lnTo>
                <a:pt x="147391" y="316890"/>
              </a:lnTo>
              <a:lnTo>
                <a:pt x="147391" y="0"/>
              </a:lnTo>
              <a:lnTo>
                <a:pt x="294782"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DB0BDF-B44F-40DF-8195-C6B7D823D3AD}">
      <dsp:nvSpPr>
        <dsp:cNvPr id="0" name=""/>
        <dsp:cNvSpPr/>
      </dsp:nvSpPr>
      <dsp:spPr>
        <a:xfrm>
          <a:off x="3334277" y="1251551"/>
          <a:ext cx="294782" cy="950671"/>
        </a:xfrm>
        <a:custGeom>
          <a:avLst/>
          <a:gdLst/>
          <a:ahLst/>
          <a:cxnLst/>
          <a:rect l="0" t="0" r="0" b="0"/>
          <a:pathLst>
            <a:path>
              <a:moveTo>
                <a:pt x="0" y="950671"/>
              </a:moveTo>
              <a:lnTo>
                <a:pt x="147391" y="950671"/>
              </a:lnTo>
              <a:lnTo>
                <a:pt x="147391" y="0"/>
              </a:lnTo>
              <a:lnTo>
                <a:pt x="294782"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962D76-94F8-4885-BBC5-E98814941304}">
      <dsp:nvSpPr>
        <dsp:cNvPr id="0" name=""/>
        <dsp:cNvSpPr/>
      </dsp:nvSpPr>
      <dsp:spPr>
        <a:xfrm>
          <a:off x="1565585" y="2202223"/>
          <a:ext cx="294782" cy="950671"/>
        </a:xfrm>
        <a:custGeom>
          <a:avLst/>
          <a:gdLst/>
          <a:ahLst/>
          <a:cxnLst/>
          <a:rect l="0" t="0" r="0" b="0"/>
          <a:pathLst>
            <a:path>
              <a:moveTo>
                <a:pt x="0" y="950671"/>
              </a:moveTo>
              <a:lnTo>
                <a:pt x="147391" y="950671"/>
              </a:lnTo>
              <a:lnTo>
                <a:pt x="147391" y="0"/>
              </a:lnTo>
              <a:lnTo>
                <a:pt x="29478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B85A72-626B-45F4-AE32-E15D2B229AD6}">
      <dsp:nvSpPr>
        <dsp:cNvPr id="0" name=""/>
        <dsp:cNvSpPr/>
      </dsp:nvSpPr>
      <dsp:spPr>
        <a:xfrm>
          <a:off x="2430" y="2772510"/>
          <a:ext cx="1563155" cy="760769"/>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de-DE" sz="1500" kern="1200" dirty="0"/>
            <a:t>Distributed </a:t>
          </a:r>
          <a:r>
            <a:rPr lang="de-DE" sz="1500" kern="1200" dirty="0" err="1"/>
            <a:t>Ledger</a:t>
          </a:r>
          <a:r>
            <a:rPr lang="de-DE" sz="1500" kern="1200" dirty="0"/>
            <a:t> Technology (DLT)</a:t>
          </a:r>
        </a:p>
      </dsp:txBody>
      <dsp:txXfrm>
        <a:off x="2430" y="2772510"/>
        <a:ext cx="1563155" cy="760769"/>
      </dsp:txXfrm>
    </dsp:sp>
    <dsp:sp modelId="{39D75980-83A8-481A-AC70-CF65F80858A0}">
      <dsp:nvSpPr>
        <dsp:cNvPr id="0" name=""/>
        <dsp:cNvSpPr/>
      </dsp:nvSpPr>
      <dsp:spPr>
        <a:xfrm>
          <a:off x="1860367" y="1977451"/>
          <a:ext cx="1473910" cy="449542"/>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de-DE" sz="1500" kern="1200" dirty="0" err="1"/>
            <a:t>Blockchain</a:t>
          </a:r>
          <a:endParaRPr lang="de-DE" sz="1500" kern="1200" dirty="0"/>
        </a:p>
      </dsp:txBody>
      <dsp:txXfrm>
        <a:off x="1860367" y="1977451"/>
        <a:ext cx="1473910" cy="449542"/>
      </dsp:txXfrm>
    </dsp:sp>
    <dsp:sp modelId="{9225BF55-0175-45EB-B4DD-AB5AA169E1DF}">
      <dsp:nvSpPr>
        <dsp:cNvPr id="0" name=""/>
        <dsp:cNvSpPr/>
      </dsp:nvSpPr>
      <dsp:spPr>
        <a:xfrm>
          <a:off x="3629059" y="1026779"/>
          <a:ext cx="1473910" cy="449542"/>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de-DE" sz="1500" kern="1200" dirty="0"/>
            <a:t>Bitcoin</a:t>
          </a:r>
        </a:p>
      </dsp:txBody>
      <dsp:txXfrm>
        <a:off x="3629059" y="1026779"/>
        <a:ext cx="1473910" cy="449542"/>
      </dsp:txXfrm>
    </dsp:sp>
    <dsp:sp modelId="{E7FD3ABE-CEC7-400C-BD5E-50E8E70FAF28}">
      <dsp:nvSpPr>
        <dsp:cNvPr id="0" name=""/>
        <dsp:cNvSpPr/>
      </dsp:nvSpPr>
      <dsp:spPr>
        <a:xfrm>
          <a:off x="3629059" y="1660561"/>
          <a:ext cx="1473910" cy="449542"/>
        </a:xfrm>
        <a:prstGeom prst="rect">
          <a:avLst/>
        </a:prstGeom>
        <a:solidFill>
          <a:srgbClr val="B3E74B"/>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de-DE" sz="1500" kern="1200" dirty="0" err="1"/>
            <a:t>Ethereum</a:t>
          </a:r>
          <a:endParaRPr lang="de-DE" sz="1500" kern="1200" dirty="0"/>
        </a:p>
      </dsp:txBody>
      <dsp:txXfrm>
        <a:off x="3629059" y="1660561"/>
        <a:ext cx="1473910" cy="449542"/>
      </dsp:txXfrm>
    </dsp:sp>
    <dsp:sp modelId="{BE6C4D3F-A17F-4115-9C94-6D2BAD8814EB}">
      <dsp:nvSpPr>
        <dsp:cNvPr id="0" name=""/>
        <dsp:cNvSpPr/>
      </dsp:nvSpPr>
      <dsp:spPr>
        <a:xfrm>
          <a:off x="3629059" y="2294342"/>
          <a:ext cx="1473910" cy="449542"/>
        </a:xfrm>
        <a:prstGeom prst="rect">
          <a:avLst/>
        </a:prstGeom>
        <a:solidFill>
          <a:srgbClr val="B3E74B"/>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de-DE" sz="1500" kern="1200" dirty="0" err="1"/>
            <a:t>Monero</a:t>
          </a:r>
          <a:endParaRPr lang="de-DE" sz="1500" kern="1200" dirty="0"/>
        </a:p>
      </dsp:txBody>
      <dsp:txXfrm>
        <a:off x="3629059" y="2294342"/>
        <a:ext cx="1473910" cy="449542"/>
      </dsp:txXfrm>
    </dsp:sp>
    <dsp:sp modelId="{E854F1D7-05DF-4046-9D42-224D746674D5}">
      <dsp:nvSpPr>
        <dsp:cNvPr id="0" name=""/>
        <dsp:cNvSpPr/>
      </dsp:nvSpPr>
      <dsp:spPr>
        <a:xfrm>
          <a:off x="3629059" y="2928123"/>
          <a:ext cx="1473910" cy="449542"/>
        </a:xfrm>
        <a:prstGeom prst="rect">
          <a:avLst/>
        </a:prstGeom>
        <a:solidFill>
          <a:srgbClr val="B3E74B"/>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de-DE" sz="1500" kern="1200" dirty="0"/>
            <a:t>Ripple</a:t>
          </a:r>
        </a:p>
      </dsp:txBody>
      <dsp:txXfrm>
        <a:off x="3629059" y="2928123"/>
        <a:ext cx="1473910" cy="449542"/>
      </dsp:txXfrm>
    </dsp:sp>
    <dsp:sp modelId="{B9F5A261-BA02-494C-BCB3-BC33FFE378EE}">
      <dsp:nvSpPr>
        <dsp:cNvPr id="0" name=""/>
        <dsp:cNvSpPr/>
      </dsp:nvSpPr>
      <dsp:spPr>
        <a:xfrm>
          <a:off x="1860367" y="5064665"/>
          <a:ext cx="1473910" cy="449542"/>
        </a:xfrm>
        <a:prstGeom prst="rect">
          <a:avLst/>
        </a:prstGeom>
        <a:solidFill>
          <a:srgbClr val="B3E74B"/>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de-DE" sz="1500" kern="1200" dirty="0"/>
            <a:t>…</a:t>
          </a:r>
        </a:p>
      </dsp:txBody>
      <dsp:txXfrm>
        <a:off x="1860367" y="5064665"/>
        <a:ext cx="1473910" cy="449542"/>
      </dsp:txXfrm>
    </dsp:sp>
    <dsp:sp modelId="{3DBAA915-FD16-4DE6-A194-8152C90212A2}">
      <dsp:nvSpPr>
        <dsp:cNvPr id="0" name=""/>
        <dsp:cNvSpPr/>
      </dsp:nvSpPr>
      <dsp:spPr>
        <a:xfrm>
          <a:off x="1860367" y="4255377"/>
          <a:ext cx="1473910" cy="449542"/>
        </a:xfrm>
        <a:prstGeom prst="rect">
          <a:avLst/>
        </a:prstGeom>
        <a:solidFill>
          <a:srgbClr val="B3E74B"/>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de-DE" sz="1500" kern="1200" dirty="0"/>
            <a:t>DAGs</a:t>
          </a:r>
        </a:p>
      </dsp:txBody>
      <dsp:txXfrm>
        <a:off x="1860367" y="4255377"/>
        <a:ext cx="1473910" cy="449542"/>
      </dsp:txXfrm>
    </dsp:sp>
    <dsp:sp modelId="{E4080B10-DE84-4659-B6BC-BACDF49E12AB}">
      <dsp:nvSpPr>
        <dsp:cNvPr id="0" name=""/>
        <dsp:cNvSpPr/>
      </dsp:nvSpPr>
      <dsp:spPr>
        <a:xfrm>
          <a:off x="3629059" y="3938486"/>
          <a:ext cx="1473910" cy="449542"/>
        </a:xfrm>
        <a:prstGeom prst="rect">
          <a:avLst/>
        </a:prstGeom>
        <a:solidFill>
          <a:srgbClr val="B3E74B"/>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de-DE" sz="1500" kern="1200" dirty="0"/>
            <a:t>IOTA</a:t>
          </a:r>
        </a:p>
      </dsp:txBody>
      <dsp:txXfrm>
        <a:off x="3629059" y="3938486"/>
        <a:ext cx="1473910" cy="449542"/>
      </dsp:txXfrm>
    </dsp:sp>
    <dsp:sp modelId="{62B3B401-0C97-418B-B6F5-D9BBFCB52667}">
      <dsp:nvSpPr>
        <dsp:cNvPr id="0" name=""/>
        <dsp:cNvSpPr/>
      </dsp:nvSpPr>
      <dsp:spPr>
        <a:xfrm>
          <a:off x="3629059" y="4572268"/>
          <a:ext cx="1473910" cy="449542"/>
        </a:xfrm>
        <a:prstGeom prst="rect">
          <a:avLst/>
        </a:prstGeom>
        <a:solidFill>
          <a:srgbClr val="B3E74B"/>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de-DE" sz="1500" kern="1200" dirty="0"/>
            <a:t>Nano</a:t>
          </a:r>
        </a:p>
      </dsp:txBody>
      <dsp:txXfrm>
        <a:off x="3629059" y="4572268"/>
        <a:ext cx="1473910" cy="449542"/>
      </dsp:txXfrm>
    </dsp:sp>
  </dsp:spTree>
</dsp:drawing>
</file>

<file path=ppt/diagrams/layout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614697-654B-4C7A-A1DF-F66E602F2708}" type="datetimeFigureOut">
              <a:rPr lang="de-DE" smtClean="0"/>
              <a:t>07.02.2019</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A3F938-8F6E-4109-8876-08DBAB515DFB}" type="slidenum">
              <a:rPr lang="de-DE" smtClean="0"/>
              <a:t>‹Nr.›</a:t>
            </a:fld>
            <a:endParaRPr lang="de-DE"/>
          </a:p>
        </p:txBody>
      </p:sp>
    </p:spTree>
    <p:extLst>
      <p:ext uri="{BB962C8B-B14F-4D97-AF65-F5344CB8AC3E}">
        <p14:creationId xmlns:p14="http://schemas.microsoft.com/office/powerpoint/2010/main" val="4611106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3" name="Text Box 9"/>
          <p:cNvSpPr txBox="1">
            <a:spLocks noChangeArrowheads="1"/>
          </p:cNvSpPr>
          <p:nvPr/>
        </p:nvSpPr>
        <p:spPr bwMode="auto">
          <a:xfrm>
            <a:off x="622302" y="4800600"/>
            <a:ext cx="10843684" cy="1295400"/>
          </a:xfrm>
          <a:prstGeom prst="rect">
            <a:avLst/>
          </a:prstGeom>
          <a:noFill/>
          <a:ln w="9525">
            <a:noFill/>
            <a:miter lim="800000"/>
            <a:headEnd/>
            <a:tailEnd/>
          </a:ln>
          <a:effectLst/>
        </p:spPr>
        <p:txBody>
          <a:bodyPr/>
          <a:lstStyle/>
          <a:p>
            <a:pPr>
              <a:spcBef>
                <a:spcPct val="50000"/>
              </a:spcBef>
              <a:defRPr/>
            </a:pPr>
            <a:endParaRPr lang="de-DE" sz="2400"/>
          </a:p>
        </p:txBody>
      </p:sp>
      <p:sp>
        <p:nvSpPr>
          <p:cNvPr id="7185" name="Rectangle 17"/>
          <p:cNvSpPr>
            <a:spLocks noGrp="1" noChangeArrowheads="1"/>
          </p:cNvSpPr>
          <p:nvPr>
            <p:ph type="ctrTitle" sz="quarter" hasCustomPrompt="1"/>
          </p:nvPr>
        </p:nvSpPr>
        <p:spPr>
          <a:xfrm>
            <a:off x="624419" y="5137447"/>
            <a:ext cx="10943167" cy="1044279"/>
          </a:xfrm>
          <a:prstGeom prst="rect">
            <a:avLst/>
          </a:prstGeom>
        </p:spPr>
        <p:txBody>
          <a:bodyPr anchor="ctr"/>
          <a:lstStyle>
            <a:lvl1pPr>
              <a:defRPr/>
            </a:lvl1pPr>
          </a:lstStyle>
          <a:p>
            <a:r>
              <a:rPr lang="de-DE" dirty="0"/>
              <a:t>Title</a:t>
            </a:r>
          </a:p>
        </p:txBody>
      </p:sp>
      <p:sp>
        <p:nvSpPr>
          <p:cNvPr id="8" name="Fußzeilenplatzhalter 2"/>
          <p:cNvSpPr>
            <a:spLocks noGrp="1"/>
          </p:cNvSpPr>
          <p:nvPr>
            <p:ph type="ftr" sz="quarter" idx="3"/>
          </p:nvPr>
        </p:nvSpPr>
        <p:spPr>
          <a:xfrm>
            <a:off x="622300" y="6418263"/>
            <a:ext cx="5470525" cy="303212"/>
          </a:xfrm>
          <a:prstGeom prst="rect">
            <a:avLst/>
          </a:prstGeom>
        </p:spPr>
        <p:txBody>
          <a:bodyPr anchor="b"/>
          <a:lstStyle>
            <a:lvl1pPr>
              <a:defRPr sz="1200">
                <a:solidFill>
                  <a:schemeClr val="bg1">
                    <a:lumMod val="50000"/>
                  </a:schemeClr>
                </a:solidFill>
              </a:defRPr>
            </a:lvl1pPr>
          </a:lstStyle>
          <a:p>
            <a:r>
              <a:rPr lang="de-DE" dirty="0"/>
              <a:t>05.02.2019  |  Marcel Klaes</a:t>
            </a:r>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0404" y="328213"/>
            <a:ext cx="3145536" cy="505968"/>
          </a:xfrm>
          <a:prstGeom prst="rect">
            <a:avLst/>
          </a:prstGeom>
        </p:spPr>
      </p:pic>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9445" y="305583"/>
            <a:ext cx="3224744" cy="576000"/>
          </a:xfrm>
          <a:prstGeom prst="rect">
            <a:avLst/>
          </a:prstGeom>
        </p:spPr>
      </p:pic>
      <p:pic>
        <p:nvPicPr>
          <p:cNvPr id="9" name="Grafik 8"/>
          <p:cNvPicPr>
            <a:picLocks noChangeAspect="1"/>
          </p:cNvPicPr>
          <p:nvPr/>
        </p:nvPicPr>
        <p:blipFill rotWithShape="1">
          <a:blip r:embed="rId4" cstate="print">
            <a:extLst>
              <a:ext uri="{28A0092B-C50C-407E-A947-70E740481C1C}">
                <a14:useLocalDpi xmlns:a14="http://schemas.microsoft.com/office/drawing/2010/main" val="0"/>
              </a:ext>
            </a:extLst>
          </a:blip>
          <a:srcRect t="8619" b="33484"/>
          <a:stretch/>
        </p:blipFill>
        <p:spPr>
          <a:xfrm>
            <a:off x="637118" y="1051984"/>
            <a:ext cx="10922145" cy="4121149"/>
          </a:xfrm>
          <a:prstGeom prst="rect">
            <a:avLst/>
          </a:prstGeom>
        </p:spPr>
      </p:pic>
    </p:spTree>
    <p:extLst>
      <p:ext uri="{BB962C8B-B14F-4D97-AF65-F5344CB8AC3E}">
        <p14:creationId xmlns:p14="http://schemas.microsoft.com/office/powerpoint/2010/main" val="3250869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1_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a:t>ie³-Seminar  |  Marcel Klaes</a:t>
            </a:r>
          </a:p>
        </p:txBody>
      </p:sp>
      <p:sp>
        <p:nvSpPr>
          <p:cNvPr id="6" name="Foliennummernplatzhalter 5"/>
          <p:cNvSpPr>
            <a:spLocks noGrp="1"/>
          </p:cNvSpPr>
          <p:nvPr>
            <p:ph type="sldNum" sz="quarter" idx="12"/>
          </p:nvPr>
        </p:nvSpPr>
        <p:spPr/>
        <p:txBody>
          <a:bodyPr/>
          <a:lstStyle/>
          <a:p>
            <a:fld id="{B4BA9864-58C4-4865-A62B-1CA7A9263984}" type="slidenum">
              <a:rPr lang="de-DE" smtClean="0"/>
              <a:t>‹Nr.›</a:t>
            </a:fld>
            <a:endParaRPr lang="de-DE"/>
          </a:p>
        </p:txBody>
      </p:sp>
    </p:spTree>
    <p:extLst>
      <p:ext uri="{BB962C8B-B14F-4D97-AF65-F5344CB8AC3E}">
        <p14:creationId xmlns:p14="http://schemas.microsoft.com/office/powerpoint/2010/main" val="1303942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7" name="Foliennummernplatzhalter 3"/>
          <p:cNvSpPr>
            <a:spLocks noGrp="1"/>
          </p:cNvSpPr>
          <p:nvPr>
            <p:ph type="sldNum" sz="quarter" idx="4"/>
          </p:nvPr>
        </p:nvSpPr>
        <p:spPr>
          <a:xfrm>
            <a:off x="8966202" y="6418263"/>
            <a:ext cx="2601385" cy="303212"/>
          </a:xfrm>
          <a:prstGeom prst="rect">
            <a:avLst/>
          </a:prstGeom>
        </p:spPr>
        <p:txBody>
          <a:bodyPr anchor="b"/>
          <a:lstStyle>
            <a:lvl1pPr algn="r">
              <a:defRPr sz="1200">
                <a:solidFill>
                  <a:schemeClr val="bg1">
                    <a:lumMod val="50000"/>
                  </a:schemeClr>
                </a:solidFill>
              </a:defRPr>
            </a:lvl1pPr>
          </a:lstStyle>
          <a:p>
            <a:fld id="{B4BA9864-58C4-4865-A62B-1CA7A9263984}" type="slidenum">
              <a:rPr lang="de-DE" smtClean="0"/>
              <a:t>‹Nr.›</a:t>
            </a:fld>
            <a:endParaRPr lang="de-DE"/>
          </a:p>
        </p:txBody>
      </p:sp>
      <p:sp>
        <p:nvSpPr>
          <p:cNvPr id="8" name="Rectangle 2"/>
          <p:cNvSpPr>
            <a:spLocks noGrp="1" noChangeArrowheads="1"/>
          </p:cNvSpPr>
          <p:nvPr>
            <p:ph type="title"/>
          </p:nvPr>
        </p:nvSpPr>
        <p:spPr bwMode="auto">
          <a:xfrm>
            <a:off x="622301" y="1065213"/>
            <a:ext cx="10945284" cy="70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lvl="0"/>
            <a:r>
              <a:rPr lang="de-DE"/>
              <a:t>Titelmasterformat durch Klicken bearbeiten</a:t>
            </a:r>
            <a:endParaRPr lang="de-DE" dirty="0"/>
          </a:p>
        </p:txBody>
      </p:sp>
      <p:sp>
        <p:nvSpPr>
          <p:cNvPr id="9" name="Rectangle 3"/>
          <p:cNvSpPr>
            <a:spLocks noGrp="1" noChangeArrowheads="1"/>
          </p:cNvSpPr>
          <p:nvPr>
            <p:ph idx="1"/>
          </p:nvPr>
        </p:nvSpPr>
        <p:spPr bwMode="auto">
          <a:xfrm>
            <a:off x="622301" y="1772817"/>
            <a:ext cx="10945284" cy="464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6" name="Fußzeilenplatzhalter 2"/>
          <p:cNvSpPr>
            <a:spLocks noGrp="1"/>
          </p:cNvSpPr>
          <p:nvPr>
            <p:ph type="ftr" sz="quarter" idx="3"/>
          </p:nvPr>
        </p:nvSpPr>
        <p:spPr>
          <a:xfrm>
            <a:off x="622300" y="6418263"/>
            <a:ext cx="5470525" cy="303212"/>
          </a:xfrm>
          <a:prstGeom prst="rect">
            <a:avLst/>
          </a:prstGeom>
        </p:spPr>
        <p:txBody>
          <a:bodyPr anchor="b"/>
          <a:lstStyle>
            <a:lvl1pPr>
              <a:defRPr sz="1200">
                <a:solidFill>
                  <a:schemeClr val="bg1">
                    <a:lumMod val="50000"/>
                  </a:schemeClr>
                </a:solidFill>
              </a:defRPr>
            </a:lvl1pPr>
          </a:lstStyle>
          <a:p>
            <a:r>
              <a:rPr lang="de-DE" dirty="0"/>
              <a:t>05.02.2019  |  Marcel Klaes</a:t>
            </a:r>
          </a:p>
        </p:txBody>
      </p:sp>
    </p:spTree>
    <p:extLst>
      <p:ext uri="{BB962C8B-B14F-4D97-AF65-F5344CB8AC3E}">
        <p14:creationId xmlns:p14="http://schemas.microsoft.com/office/powerpoint/2010/main" val="40588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bschnittsüberschrift">
    <p:spTree>
      <p:nvGrpSpPr>
        <p:cNvPr id="1" name=""/>
        <p:cNvGrpSpPr/>
        <p:nvPr/>
      </p:nvGrpSpPr>
      <p:grpSpPr>
        <a:xfrm>
          <a:off x="0" y="0"/>
          <a:ext cx="0" cy="0"/>
          <a:chOff x="0" y="0"/>
          <a:chExt cx="0" cy="0"/>
        </a:xfrm>
      </p:grpSpPr>
      <p:sp>
        <p:nvSpPr>
          <p:cNvPr id="5" name="Titel 1"/>
          <p:cNvSpPr>
            <a:spLocks noGrp="1"/>
          </p:cNvSpPr>
          <p:nvPr>
            <p:ph type="title" hasCustomPrompt="1"/>
          </p:nvPr>
        </p:nvSpPr>
        <p:spPr>
          <a:xfrm>
            <a:off x="963084" y="4406901"/>
            <a:ext cx="10363200" cy="1362075"/>
          </a:xfrm>
          <a:prstGeom prst="rect">
            <a:avLst/>
          </a:prstGeom>
        </p:spPr>
        <p:txBody>
          <a:bodyPr anchor="t"/>
          <a:lstStyle>
            <a:lvl1pPr algn="l">
              <a:defRPr sz="5333" b="0" cap="all" baseline="0"/>
            </a:lvl1pPr>
          </a:lstStyle>
          <a:p>
            <a:r>
              <a:rPr lang="de-DE" dirty="0"/>
              <a:t>Abschnittsüberschrift</a:t>
            </a:r>
          </a:p>
        </p:txBody>
      </p:sp>
      <p:sp>
        <p:nvSpPr>
          <p:cNvPr id="6" name="Textplatzhalter 2"/>
          <p:cNvSpPr>
            <a:spLocks noGrp="1"/>
          </p:cNvSpPr>
          <p:nvPr>
            <p:ph type="body" idx="1" hasCustomPrompt="1"/>
          </p:nvPr>
        </p:nvSpPr>
        <p:spPr>
          <a:xfrm>
            <a:off x="963084" y="2906713"/>
            <a:ext cx="10363200" cy="1500187"/>
          </a:xfrm>
          <a:prstGeom prst="rect">
            <a:avLst/>
          </a:prstGeom>
        </p:spPr>
        <p:txBody>
          <a:bodyPr anchor="b"/>
          <a:lstStyle>
            <a:lvl1pPr marL="0" indent="0">
              <a:buFont typeface="+mj-lt"/>
              <a:buNone/>
              <a:defRPr sz="5333" b="0">
                <a:solidFill>
                  <a:schemeClr val="accent3"/>
                </a:solidFill>
              </a:defRPr>
            </a:lvl1pPr>
            <a:lvl2pPr marL="609585" indent="0">
              <a:buNone/>
              <a:defRPr sz="2400"/>
            </a:lvl2pPr>
            <a:lvl3pPr marL="1219170" indent="0">
              <a:buNone/>
              <a:defRPr sz="2133"/>
            </a:lvl3pPr>
            <a:lvl4pPr marL="1828754" indent="0">
              <a:buNone/>
              <a:defRPr sz="1867"/>
            </a:lvl4pPr>
            <a:lvl5pPr marL="2438339" indent="0">
              <a:buNone/>
              <a:defRPr sz="1867"/>
            </a:lvl5pPr>
            <a:lvl6pPr marL="3047924" indent="0">
              <a:buNone/>
              <a:defRPr sz="1867"/>
            </a:lvl6pPr>
            <a:lvl7pPr marL="3657509" indent="0">
              <a:buNone/>
              <a:defRPr sz="1867"/>
            </a:lvl7pPr>
            <a:lvl8pPr marL="4267093" indent="0">
              <a:buNone/>
              <a:defRPr sz="1867"/>
            </a:lvl8pPr>
            <a:lvl9pPr marL="4876678" indent="0">
              <a:buNone/>
              <a:defRPr sz="1867"/>
            </a:lvl9pPr>
          </a:lstStyle>
          <a:p>
            <a:pPr lvl="0"/>
            <a:r>
              <a:rPr lang="de-DE" dirty="0"/>
              <a:t>Kapitelnummer</a:t>
            </a:r>
          </a:p>
        </p:txBody>
      </p:sp>
      <p:sp>
        <p:nvSpPr>
          <p:cNvPr id="7" name="Foliennummernplatzhalter 3"/>
          <p:cNvSpPr>
            <a:spLocks noGrp="1"/>
          </p:cNvSpPr>
          <p:nvPr>
            <p:ph type="sldNum" sz="quarter" idx="4"/>
          </p:nvPr>
        </p:nvSpPr>
        <p:spPr>
          <a:xfrm>
            <a:off x="8966202" y="6418263"/>
            <a:ext cx="2601385" cy="303212"/>
          </a:xfrm>
          <a:prstGeom prst="rect">
            <a:avLst/>
          </a:prstGeom>
        </p:spPr>
        <p:txBody>
          <a:bodyPr anchor="b"/>
          <a:lstStyle>
            <a:lvl1pPr algn="r">
              <a:defRPr sz="1200">
                <a:solidFill>
                  <a:schemeClr val="bg1">
                    <a:lumMod val="50000"/>
                  </a:schemeClr>
                </a:solidFill>
              </a:defRPr>
            </a:lvl1pPr>
          </a:lstStyle>
          <a:p>
            <a:fld id="{B4BA9864-58C4-4865-A62B-1CA7A9263984}" type="slidenum">
              <a:rPr lang="de-DE" smtClean="0"/>
              <a:t>‹Nr.›</a:t>
            </a:fld>
            <a:endParaRPr lang="de-DE"/>
          </a:p>
        </p:txBody>
      </p:sp>
    </p:spTree>
    <p:extLst>
      <p:ext uri="{BB962C8B-B14F-4D97-AF65-F5344CB8AC3E}">
        <p14:creationId xmlns:p14="http://schemas.microsoft.com/office/powerpoint/2010/main" val="3272613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Foliennummernplatzhalter 3"/>
          <p:cNvSpPr>
            <a:spLocks noGrp="1"/>
          </p:cNvSpPr>
          <p:nvPr>
            <p:ph type="sldNum" sz="quarter" idx="4"/>
          </p:nvPr>
        </p:nvSpPr>
        <p:spPr>
          <a:xfrm>
            <a:off x="8966202" y="6418263"/>
            <a:ext cx="2601385" cy="303212"/>
          </a:xfrm>
          <a:prstGeom prst="rect">
            <a:avLst/>
          </a:prstGeom>
        </p:spPr>
        <p:txBody>
          <a:bodyPr anchor="b"/>
          <a:lstStyle>
            <a:lvl1pPr algn="r">
              <a:defRPr sz="1200">
                <a:solidFill>
                  <a:schemeClr val="bg1">
                    <a:lumMod val="50000"/>
                  </a:schemeClr>
                </a:solidFill>
              </a:defRPr>
            </a:lvl1pPr>
          </a:lstStyle>
          <a:p>
            <a:fld id="{B4BA9864-58C4-4865-A62B-1CA7A9263984}" type="slidenum">
              <a:rPr lang="de-DE" smtClean="0"/>
              <a:t>‹Nr.›</a:t>
            </a:fld>
            <a:endParaRPr lang="de-DE"/>
          </a:p>
        </p:txBody>
      </p:sp>
      <p:sp>
        <p:nvSpPr>
          <p:cNvPr id="7" name="Rectangle 2"/>
          <p:cNvSpPr>
            <a:spLocks noGrp="1" noChangeArrowheads="1"/>
          </p:cNvSpPr>
          <p:nvPr>
            <p:ph type="title"/>
          </p:nvPr>
        </p:nvSpPr>
        <p:spPr bwMode="auto">
          <a:xfrm>
            <a:off x="622301" y="1065213"/>
            <a:ext cx="10945284" cy="70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lvl="0"/>
            <a:r>
              <a:rPr lang="de-DE"/>
              <a:t>Titelmasterformat durch Klicken bearbeiten</a:t>
            </a:r>
            <a:endParaRPr lang="de-DE" dirty="0"/>
          </a:p>
        </p:txBody>
      </p:sp>
      <p:sp>
        <p:nvSpPr>
          <p:cNvPr id="5" name="Fußzeilenplatzhalter 2"/>
          <p:cNvSpPr>
            <a:spLocks noGrp="1"/>
          </p:cNvSpPr>
          <p:nvPr>
            <p:ph type="ftr" sz="quarter" idx="3"/>
          </p:nvPr>
        </p:nvSpPr>
        <p:spPr>
          <a:xfrm>
            <a:off x="622300" y="6418263"/>
            <a:ext cx="5470525" cy="303212"/>
          </a:xfrm>
          <a:prstGeom prst="rect">
            <a:avLst/>
          </a:prstGeom>
        </p:spPr>
        <p:txBody>
          <a:bodyPr anchor="b"/>
          <a:lstStyle>
            <a:lvl1pPr>
              <a:defRPr sz="1200">
                <a:solidFill>
                  <a:schemeClr val="bg1">
                    <a:lumMod val="50000"/>
                  </a:schemeClr>
                </a:solidFill>
              </a:defRPr>
            </a:lvl1pPr>
          </a:lstStyle>
          <a:p>
            <a:r>
              <a:rPr lang="de-DE" dirty="0"/>
              <a:t>05.02.2019  |  Marcel Klaes</a:t>
            </a:r>
          </a:p>
        </p:txBody>
      </p:sp>
    </p:spTree>
    <p:extLst>
      <p:ext uri="{BB962C8B-B14F-4D97-AF65-F5344CB8AC3E}">
        <p14:creationId xmlns:p14="http://schemas.microsoft.com/office/powerpoint/2010/main" val="2635203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el und zwei Inhalte">
    <p:spTree>
      <p:nvGrpSpPr>
        <p:cNvPr id="1" name=""/>
        <p:cNvGrpSpPr/>
        <p:nvPr/>
      </p:nvGrpSpPr>
      <p:grpSpPr>
        <a:xfrm>
          <a:off x="0" y="0"/>
          <a:ext cx="0" cy="0"/>
          <a:chOff x="0" y="0"/>
          <a:chExt cx="0" cy="0"/>
        </a:xfrm>
      </p:grpSpPr>
      <p:sp>
        <p:nvSpPr>
          <p:cNvPr id="5" name="Inhaltsplatzhalter 2"/>
          <p:cNvSpPr>
            <a:spLocks noGrp="1"/>
          </p:cNvSpPr>
          <p:nvPr>
            <p:ph sz="half" idx="1"/>
          </p:nvPr>
        </p:nvSpPr>
        <p:spPr>
          <a:xfrm>
            <a:off x="622300" y="1771651"/>
            <a:ext cx="5319184" cy="4648200"/>
          </a:xfrm>
          <a:prstGeom prst="rect">
            <a:avLst/>
          </a:prstGeom>
        </p:spPr>
        <p:txBody>
          <a:bodyPr/>
          <a:lstStyle>
            <a:lvl1pPr>
              <a:defRPr sz="2400"/>
            </a:lvl1pPr>
            <a:lvl2pPr>
              <a:defRPr sz="2133"/>
            </a:lvl2pPr>
            <a:lvl3pPr>
              <a:defRPr sz="1867"/>
            </a:lvl3pPr>
            <a:lvl4pPr>
              <a:defRPr sz="1867"/>
            </a:lvl4pPr>
            <a:lvl5pPr>
              <a:defRPr sz="1867"/>
            </a:lvl5pPr>
            <a:lvl6pPr>
              <a:defRPr sz="2400"/>
            </a:lvl6pPr>
            <a:lvl7pPr>
              <a:defRPr sz="2400"/>
            </a:lvl7pPr>
            <a:lvl8pPr>
              <a:defRPr sz="2400"/>
            </a:lvl8pPr>
            <a:lvl9pPr>
              <a:defRPr sz="24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6" name="Inhaltsplatzhalter 3"/>
          <p:cNvSpPr>
            <a:spLocks noGrp="1"/>
          </p:cNvSpPr>
          <p:nvPr>
            <p:ph sz="half" idx="2"/>
          </p:nvPr>
        </p:nvSpPr>
        <p:spPr>
          <a:xfrm>
            <a:off x="6235700" y="1771651"/>
            <a:ext cx="5331885" cy="4648200"/>
          </a:xfrm>
          <a:prstGeom prst="rect">
            <a:avLst/>
          </a:prstGeom>
        </p:spPr>
        <p:txBody>
          <a:bodyPr/>
          <a:lstStyle>
            <a:lvl1pPr>
              <a:defRPr sz="2400"/>
            </a:lvl1pPr>
            <a:lvl2pPr>
              <a:defRPr sz="2133"/>
            </a:lvl2pPr>
            <a:lvl3pPr>
              <a:defRPr sz="1867"/>
            </a:lvl3pPr>
            <a:lvl4pPr>
              <a:defRPr sz="1867"/>
            </a:lvl4pPr>
            <a:lvl5pPr>
              <a:defRPr sz="1867"/>
            </a:lvl5pPr>
            <a:lvl6pPr>
              <a:defRPr sz="2400"/>
            </a:lvl6pPr>
            <a:lvl7pPr>
              <a:defRPr sz="2400"/>
            </a:lvl7pPr>
            <a:lvl8pPr>
              <a:defRPr sz="2400"/>
            </a:lvl8pPr>
            <a:lvl9pPr>
              <a:defRPr sz="24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8" name="Foliennummernplatzhalter 3"/>
          <p:cNvSpPr>
            <a:spLocks noGrp="1"/>
          </p:cNvSpPr>
          <p:nvPr>
            <p:ph type="sldNum" sz="quarter" idx="4"/>
          </p:nvPr>
        </p:nvSpPr>
        <p:spPr>
          <a:xfrm>
            <a:off x="8966202" y="6418263"/>
            <a:ext cx="2601385" cy="303212"/>
          </a:xfrm>
          <a:prstGeom prst="rect">
            <a:avLst/>
          </a:prstGeom>
        </p:spPr>
        <p:txBody>
          <a:bodyPr anchor="b"/>
          <a:lstStyle>
            <a:lvl1pPr algn="r">
              <a:defRPr sz="1200">
                <a:solidFill>
                  <a:schemeClr val="bg1">
                    <a:lumMod val="50000"/>
                  </a:schemeClr>
                </a:solidFill>
              </a:defRPr>
            </a:lvl1pPr>
          </a:lstStyle>
          <a:p>
            <a:fld id="{B4BA9864-58C4-4865-A62B-1CA7A9263984}" type="slidenum">
              <a:rPr lang="de-DE" smtClean="0"/>
              <a:t>‹Nr.›</a:t>
            </a:fld>
            <a:endParaRPr lang="de-DE"/>
          </a:p>
        </p:txBody>
      </p:sp>
      <p:sp>
        <p:nvSpPr>
          <p:cNvPr id="9" name="Rectangle 2"/>
          <p:cNvSpPr>
            <a:spLocks noGrp="1" noChangeArrowheads="1"/>
          </p:cNvSpPr>
          <p:nvPr>
            <p:ph type="title"/>
          </p:nvPr>
        </p:nvSpPr>
        <p:spPr bwMode="auto">
          <a:xfrm>
            <a:off x="622301" y="1065213"/>
            <a:ext cx="10945284" cy="70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lvl="0"/>
            <a:r>
              <a:rPr lang="de-DE"/>
              <a:t>Titelmasterformat durch Klicken bearbeiten</a:t>
            </a:r>
            <a:endParaRPr lang="de-DE" dirty="0"/>
          </a:p>
        </p:txBody>
      </p:sp>
      <p:sp>
        <p:nvSpPr>
          <p:cNvPr id="7" name="Fußzeilenplatzhalter 2"/>
          <p:cNvSpPr>
            <a:spLocks noGrp="1"/>
          </p:cNvSpPr>
          <p:nvPr>
            <p:ph type="ftr" sz="quarter" idx="3"/>
          </p:nvPr>
        </p:nvSpPr>
        <p:spPr>
          <a:xfrm>
            <a:off x="622300" y="6418263"/>
            <a:ext cx="5470525" cy="303212"/>
          </a:xfrm>
          <a:prstGeom prst="rect">
            <a:avLst/>
          </a:prstGeom>
        </p:spPr>
        <p:txBody>
          <a:bodyPr anchor="b"/>
          <a:lstStyle>
            <a:lvl1pPr>
              <a:defRPr sz="1200">
                <a:solidFill>
                  <a:schemeClr val="bg1">
                    <a:lumMod val="50000"/>
                  </a:schemeClr>
                </a:solidFill>
              </a:defRPr>
            </a:lvl1pPr>
          </a:lstStyle>
          <a:p>
            <a:r>
              <a:rPr lang="de-DE" dirty="0"/>
              <a:t>05.02.2019  |  Marcel Klaes</a:t>
            </a:r>
          </a:p>
        </p:txBody>
      </p:sp>
    </p:spTree>
    <p:extLst>
      <p:ext uri="{BB962C8B-B14F-4D97-AF65-F5344CB8AC3E}">
        <p14:creationId xmlns:p14="http://schemas.microsoft.com/office/powerpoint/2010/main" val="2801306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eer">
    <p:spTree>
      <p:nvGrpSpPr>
        <p:cNvPr id="1" name=""/>
        <p:cNvGrpSpPr/>
        <p:nvPr/>
      </p:nvGrpSpPr>
      <p:grpSpPr>
        <a:xfrm>
          <a:off x="0" y="0"/>
          <a:ext cx="0" cy="0"/>
          <a:chOff x="0" y="0"/>
          <a:chExt cx="0" cy="0"/>
        </a:xfrm>
      </p:grpSpPr>
      <p:sp>
        <p:nvSpPr>
          <p:cNvPr id="6" name="Foliennummernplatzhalter 3"/>
          <p:cNvSpPr>
            <a:spLocks noGrp="1"/>
          </p:cNvSpPr>
          <p:nvPr>
            <p:ph type="sldNum" sz="quarter" idx="4"/>
          </p:nvPr>
        </p:nvSpPr>
        <p:spPr>
          <a:xfrm>
            <a:off x="8966202" y="6418263"/>
            <a:ext cx="2601385" cy="303212"/>
          </a:xfrm>
          <a:prstGeom prst="rect">
            <a:avLst/>
          </a:prstGeom>
        </p:spPr>
        <p:txBody>
          <a:bodyPr anchor="b"/>
          <a:lstStyle>
            <a:lvl1pPr algn="r">
              <a:defRPr sz="1200">
                <a:solidFill>
                  <a:schemeClr val="bg1">
                    <a:lumMod val="50000"/>
                  </a:schemeClr>
                </a:solidFill>
              </a:defRPr>
            </a:lvl1pPr>
          </a:lstStyle>
          <a:p>
            <a:fld id="{B4BA9864-58C4-4865-A62B-1CA7A9263984}" type="slidenum">
              <a:rPr lang="de-DE" smtClean="0"/>
              <a:t>‹Nr.›</a:t>
            </a:fld>
            <a:endParaRPr lang="de-DE"/>
          </a:p>
        </p:txBody>
      </p:sp>
      <p:sp>
        <p:nvSpPr>
          <p:cNvPr id="5" name="Fußzeilenplatzhalter 2"/>
          <p:cNvSpPr>
            <a:spLocks noGrp="1"/>
          </p:cNvSpPr>
          <p:nvPr>
            <p:ph type="ftr" sz="quarter" idx="3"/>
          </p:nvPr>
        </p:nvSpPr>
        <p:spPr>
          <a:xfrm>
            <a:off x="622300" y="6418263"/>
            <a:ext cx="5470525" cy="303212"/>
          </a:xfrm>
          <a:prstGeom prst="rect">
            <a:avLst/>
          </a:prstGeom>
        </p:spPr>
        <p:txBody>
          <a:bodyPr anchor="b"/>
          <a:lstStyle>
            <a:lvl1pPr>
              <a:defRPr sz="1200">
                <a:solidFill>
                  <a:schemeClr val="bg1">
                    <a:lumMod val="50000"/>
                  </a:schemeClr>
                </a:solidFill>
              </a:defRPr>
            </a:lvl1pPr>
          </a:lstStyle>
          <a:p>
            <a:r>
              <a:rPr lang="de-DE" dirty="0"/>
              <a:t>05.02.2019  |  Marcel Klaes</a:t>
            </a:r>
          </a:p>
        </p:txBody>
      </p:sp>
    </p:spTree>
    <p:extLst>
      <p:ext uri="{BB962C8B-B14F-4D97-AF65-F5344CB8AC3E}">
        <p14:creationId xmlns:p14="http://schemas.microsoft.com/office/powerpoint/2010/main" val="3992636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etzte Seite 1">
    <p:spTree>
      <p:nvGrpSpPr>
        <p:cNvPr id="1" name=""/>
        <p:cNvGrpSpPr/>
        <p:nvPr/>
      </p:nvGrpSpPr>
      <p:grpSpPr>
        <a:xfrm>
          <a:off x="0" y="0"/>
          <a:ext cx="0" cy="0"/>
          <a:chOff x="0" y="0"/>
          <a:chExt cx="0" cy="0"/>
        </a:xfrm>
      </p:grpSpPr>
      <p:sp>
        <p:nvSpPr>
          <p:cNvPr id="6" name="Foliennummernplatzhalter 3"/>
          <p:cNvSpPr>
            <a:spLocks noGrp="1"/>
          </p:cNvSpPr>
          <p:nvPr>
            <p:ph type="sldNum" sz="quarter" idx="4"/>
          </p:nvPr>
        </p:nvSpPr>
        <p:spPr>
          <a:xfrm>
            <a:off x="8966202" y="6418263"/>
            <a:ext cx="2601385" cy="303212"/>
          </a:xfrm>
          <a:prstGeom prst="rect">
            <a:avLst/>
          </a:prstGeom>
        </p:spPr>
        <p:txBody>
          <a:bodyPr anchor="b"/>
          <a:lstStyle>
            <a:lvl1pPr algn="r">
              <a:defRPr sz="1200">
                <a:solidFill>
                  <a:schemeClr val="bg1">
                    <a:lumMod val="50000"/>
                  </a:schemeClr>
                </a:solidFill>
              </a:defRPr>
            </a:lvl1pPr>
          </a:lstStyle>
          <a:p>
            <a:fld id="{B4BA9864-58C4-4865-A62B-1CA7A9263984}" type="slidenum">
              <a:rPr lang="de-DE" smtClean="0"/>
              <a:t>‹Nr.›</a:t>
            </a:fld>
            <a:endParaRPr lang="de-DE"/>
          </a:p>
        </p:txBody>
      </p:sp>
      <p:sp>
        <p:nvSpPr>
          <p:cNvPr id="7" name="Rectangle 2"/>
          <p:cNvSpPr>
            <a:spLocks noGrp="1" noChangeArrowheads="1"/>
          </p:cNvSpPr>
          <p:nvPr>
            <p:ph type="title"/>
          </p:nvPr>
        </p:nvSpPr>
        <p:spPr bwMode="auto">
          <a:xfrm>
            <a:off x="622301" y="1265238"/>
            <a:ext cx="10945284" cy="143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ctr">
              <a:defRPr/>
            </a:lvl1pPr>
          </a:lstStyle>
          <a:p>
            <a:pPr lvl="0"/>
            <a:r>
              <a:rPr lang="de-DE"/>
              <a:t>Titelmasterformat durch Klicken bearbeiten</a:t>
            </a:r>
            <a:endParaRPr lang="de-DE" dirty="0"/>
          </a:p>
        </p:txBody>
      </p:sp>
      <p:sp>
        <p:nvSpPr>
          <p:cNvPr id="8" name="Fußzeilenplatzhalter 2"/>
          <p:cNvSpPr>
            <a:spLocks noGrp="1"/>
          </p:cNvSpPr>
          <p:nvPr>
            <p:ph type="ftr" sz="quarter" idx="3"/>
          </p:nvPr>
        </p:nvSpPr>
        <p:spPr>
          <a:xfrm>
            <a:off x="622300" y="6418263"/>
            <a:ext cx="5470525" cy="303212"/>
          </a:xfrm>
          <a:prstGeom prst="rect">
            <a:avLst/>
          </a:prstGeom>
        </p:spPr>
        <p:txBody>
          <a:bodyPr anchor="b"/>
          <a:lstStyle>
            <a:lvl1pPr>
              <a:defRPr sz="1200">
                <a:solidFill>
                  <a:schemeClr val="bg1">
                    <a:lumMod val="50000"/>
                  </a:schemeClr>
                </a:solidFill>
              </a:defRPr>
            </a:lvl1pPr>
          </a:lstStyle>
          <a:p>
            <a:r>
              <a:rPr lang="de-DE"/>
              <a:t>ie³-Seminar  |  Marcel Klaes</a:t>
            </a:r>
          </a:p>
        </p:txBody>
      </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9601" y="2705101"/>
            <a:ext cx="3476572" cy="3464984"/>
          </a:xfrm>
          <a:prstGeom prst="rect">
            <a:avLst/>
          </a:prstGeom>
        </p:spPr>
      </p:pic>
    </p:spTree>
    <p:extLst>
      <p:ext uri="{BB962C8B-B14F-4D97-AF65-F5344CB8AC3E}">
        <p14:creationId xmlns:p14="http://schemas.microsoft.com/office/powerpoint/2010/main" val="4132311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etzte Seite 2">
    <p:spTree>
      <p:nvGrpSpPr>
        <p:cNvPr id="1" name=""/>
        <p:cNvGrpSpPr/>
        <p:nvPr/>
      </p:nvGrpSpPr>
      <p:grpSpPr>
        <a:xfrm>
          <a:off x="0" y="0"/>
          <a:ext cx="0" cy="0"/>
          <a:chOff x="0" y="0"/>
          <a:chExt cx="0" cy="0"/>
        </a:xfrm>
      </p:grpSpPr>
      <p:sp>
        <p:nvSpPr>
          <p:cNvPr id="6" name="Foliennummernplatzhalter 3"/>
          <p:cNvSpPr>
            <a:spLocks noGrp="1"/>
          </p:cNvSpPr>
          <p:nvPr>
            <p:ph type="sldNum" sz="quarter" idx="4"/>
          </p:nvPr>
        </p:nvSpPr>
        <p:spPr>
          <a:xfrm>
            <a:off x="8966202" y="6418263"/>
            <a:ext cx="2601385" cy="303212"/>
          </a:xfrm>
          <a:prstGeom prst="rect">
            <a:avLst/>
          </a:prstGeom>
        </p:spPr>
        <p:txBody>
          <a:bodyPr anchor="b"/>
          <a:lstStyle>
            <a:lvl1pPr algn="r">
              <a:defRPr sz="1200">
                <a:solidFill>
                  <a:schemeClr val="bg1">
                    <a:lumMod val="50000"/>
                  </a:schemeClr>
                </a:solidFill>
              </a:defRPr>
            </a:lvl1pPr>
          </a:lstStyle>
          <a:p>
            <a:fld id="{B4BA9864-58C4-4865-A62B-1CA7A9263984}" type="slidenum">
              <a:rPr lang="de-DE" smtClean="0"/>
              <a:t>‹Nr.›</a:t>
            </a:fld>
            <a:endParaRPr lang="de-DE"/>
          </a:p>
        </p:txBody>
      </p:sp>
      <p:sp>
        <p:nvSpPr>
          <p:cNvPr id="7" name="Rectangle 2"/>
          <p:cNvSpPr>
            <a:spLocks noGrp="1" noChangeArrowheads="1"/>
          </p:cNvSpPr>
          <p:nvPr>
            <p:ph type="title"/>
          </p:nvPr>
        </p:nvSpPr>
        <p:spPr bwMode="auto">
          <a:xfrm>
            <a:off x="622301" y="1265238"/>
            <a:ext cx="10945284" cy="143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ctr">
              <a:defRPr/>
            </a:lvl1pPr>
          </a:lstStyle>
          <a:p>
            <a:pPr lvl="0"/>
            <a:r>
              <a:rPr lang="de-DE"/>
              <a:t>Titelmasterformat durch Klicken bearbeiten</a:t>
            </a:r>
            <a:endParaRPr lang="de-DE" dirty="0"/>
          </a:p>
        </p:txBody>
      </p:sp>
      <p:sp>
        <p:nvSpPr>
          <p:cNvPr id="8" name="Fußzeilenplatzhalter 2"/>
          <p:cNvSpPr>
            <a:spLocks noGrp="1"/>
          </p:cNvSpPr>
          <p:nvPr>
            <p:ph type="ftr" sz="quarter" idx="3"/>
          </p:nvPr>
        </p:nvSpPr>
        <p:spPr>
          <a:xfrm>
            <a:off x="622300" y="6418263"/>
            <a:ext cx="5470525" cy="303212"/>
          </a:xfrm>
          <a:prstGeom prst="rect">
            <a:avLst/>
          </a:prstGeom>
        </p:spPr>
        <p:txBody>
          <a:bodyPr anchor="b"/>
          <a:lstStyle>
            <a:lvl1pPr>
              <a:defRPr sz="1200">
                <a:solidFill>
                  <a:schemeClr val="bg1">
                    <a:lumMod val="50000"/>
                  </a:schemeClr>
                </a:solidFill>
              </a:defRPr>
            </a:lvl1pPr>
          </a:lstStyle>
          <a:p>
            <a:r>
              <a:rPr lang="de-DE" dirty="0"/>
              <a:t>05.02.2019  |  Marcel Klaes</a:t>
            </a:r>
          </a:p>
        </p:txBody>
      </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1035" y="2698752"/>
            <a:ext cx="2411349" cy="3026833"/>
          </a:xfrm>
          <a:prstGeom prst="rect">
            <a:avLst/>
          </a:prstGeom>
        </p:spPr>
      </p:pic>
    </p:spTree>
    <p:extLst>
      <p:ext uri="{BB962C8B-B14F-4D97-AF65-F5344CB8AC3E}">
        <p14:creationId xmlns:p14="http://schemas.microsoft.com/office/powerpoint/2010/main" val="2600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etzte Seite 3">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de-DE" dirty="0"/>
              <a:t>05.02.2019  |  Marcel Klaes</a:t>
            </a:r>
          </a:p>
        </p:txBody>
      </p:sp>
      <p:sp>
        <p:nvSpPr>
          <p:cNvPr id="4" name="Foliennummernplatzhalter 3"/>
          <p:cNvSpPr>
            <a:spLocks noGrp="1"/>
          </p:cNvSpPr>
          <p:nvPr>
            <p:ph type="sldNum" sz="quarter" idx="11"/>
          </p:nvPr>
        </p:nvSpPr>
        <p:spPr/>
        <p:txBody>
          <a:bodyPr/>
          <a:lstStyle/>
          <a:p>
            <a:fld id="{B4BA9864-58C4-4865-A62B-1CA7A9263984}" type="slidenum">
              <a:rPr lang="de-DE" smtClean="0"/>
              <a:t>‹Nr.›</a:t>
            </a:fld>
            <a:endParaRPr lang="de-DE"/>
          </a:p>
        </p:txBody>
      </p:sp>
      <p:sp>
        <p:nvSpPr>
          <p:cNvPr id="5" name="Rectangle 2"/>
          <p:cNvSpPr>
            <a:spLocks noGrp="1" noChangeArrowheads="1"/>
          </p:cNvSpPr>
          <p:nvPr>
            <p:ph type="title"/>
          </p:nvPr>
        </p:nvSpPr>
        <p:spPr bwMode="auto">
          <a:xfrm>
            <a:off x="622301" y="1265238"/>
            <a:ext cx="7391400" cy="143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ctr">
              <a:defRPr/>
            </a:lvl1pPr>
          </a:lstStyle>
          <a:p>
            <a:pPr lvl="0"/>
            <a:r>
              <a:rPr lang="de-DE"/>
              <a:t>Titelmasterformat durch Klicken bearbeiten</a:t>
            </a:r>
            <a:endParaRPr lang="de-DE" dirty="0"/>
          </a:p>
        </p:txBody>
      </p:sp>
      <p:pic>
        <p:nvPicPr>
          <p:cNvPr id="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81867"/>
          <a:stretch/>
        </p:blipFill>
        <p:spPr bwMode="auto">
          <a:xfrm>
            <a:off x="635669" y="2692400"/>
            <a:ext cx="10931916" cy="3007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 descr="D:\DO_Admin\ie3\Logo-Flyer-Marketing\ie³_Logo_RGB.jpg"/>
          <p:cNvPicPr>
            <a:picLocks noChangeAspect="1" noChangeArrowheads="1"/>
          </p:cNvPicPr>
          <p:nvPr/>
        </p:nvPicPr>
        <p:blipFill>
          <a:blip r:embed="rId3" cstate="print"/>
          <a:srcRect/>
          <a:stretch>
            <a:fillRect/>
          </a:stretch>
        </p:blipFill>
        <p:spPr bwMode="auto">
          <a:xfrm>
            <a:off x="9221691" y="1536131"/>
            <a:ext cx="729320" cy="960000"/>
          </a:xfrm>
          <a:prstGeom prst="rect">
            <a:avLst/>
          </a:prstGeom>
          <a:noFill/>
        </p:spPr>
      </p:pic>
    </p:spTree>
    <p:extLst>
      <p:ext uri="{BB962C8B-B14F-4D97-AF65-F5344CB8AC3E}">
        <p14:creationId xmlns:p14="http://schemas.microsoft.com/office/powerpoint/2010/main" val="1113802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70000">
              <a:schemeClr val="bg1"/>
            </a:gs>
            <a:gs pos="100000">
              <a:srgbClr val="D2F193">
                <a:lumMod val="100000"/>
              </a:srgbClr>
            </a:gs>
            <a:gs pos="100000">
              <a:schemeClr val="accent1">
                <a:lumMod val="30000"/>
                <a:lumOff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1038" name="Line 14"/>
          <p:cNvSpPr>
            <a:spLocks noChangeShapeType="1"/>
          </p:cNvSpPr>
          <p:nvPr/>
        </p:nvSpPr>
        <p:spPr bwMode="auto">
          <a:xfrm>
            <a:off x="670984" y="1065213"/>
            <a:ext cx="10843683" cy="0"/>
          </a:xfrm>
          <a:prstGeom prst="line">
            <a:avLst/>
          </a:prstGeom>
          <a:noFill/>
          <a:ln w="9525">
            <a:solidFill>
              <a:schemeClr val="tx1"/>
            </a:solidFill>
            <a:round/>
            <a:headEnd/>
            <a:tailEnd/>
          </a:ln>
          <a:effectLst/>
        </p:spPr>
        <p:txBody>
          <a:bodyPr/>
          <a:lstStyle/>
          <a:p>
            <a:pPr>
              <a:defRPr/>
            </a:pPr>
            <a:endParaRPr lang="de-DE" sz="2400"/>
          </a:p>
        </p:txBody>
      </p:sp>
      <p:sp>
        <p:nvSpPr>
          <p:cNvPr id="9" name="Rectangle 2"/>
          <p:cNvSpPr>
            <a:spLocks noGrp="1" noChangeArrowheads="1"/>
          </p:cNvSpPr>
          <p:nvPr>
            <p:ph type="title"/>
          </p:nvPr>
        </p:nvSpPr>
        <p:spPr bwMode="auto">
          <a:xfrm>
            <a:off x="622301" y="1065213"/>
            <a:ext cx="10945284" cy="70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lvl="0"/>
            <a:r>
              <a:rPr lang="de-DE" dirty="0"/>
              <a:t>Titelmasterformat durch Klicken bearbeiten</a:t>
            </a:r>
          </a:p>
        </p:txBody>
      </p:sp>
      <p:sp>
        <p:nvSpPr>
          <p:cNvPr id="10" name="Rectangle 3"/>
          <p:cNvSpPr>
            <a:spLocks noGrp="1" noChangeArrowheads="1"/>
          </p:cNvSpPr>
          <p:nvPr>
            <p:ph type="body" idx="1"/>
          </p:nvPr>
        </p:nvSpPr>
        <p:spPr bwMode="auto">
          <a:xfrm>
            <a:off x="622301" y="1772817"/>
            <a:ext cx="10945284" cy="464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1" name="Fußzeilenplatzhalter 2"/>
          <p:cNvSpPr>
            <a:spLocks noGrp="1"/>
          </p:cNvSpPr>
          <p:nvPr>
            <p:ph type="ftr" sz="quarter" idx="3"/>
          </p:nvPr>
        </p:nvSpPr>
        <p:spPr>
          <a:xfrm>
            <a:off x="622300" y="6418263"/>
            <a:ext cx="5470525" cy="303212"/>
          </a:xfrm>
          <a:prstGeom prst="rect">
            <a:avLst/>
          </a:prstGeom>
        </p:spPr>
        <p:txBody>
          <a:bodyPr anchor="b"/>
          <a:lstStyle>
            <a:lvl1pPr>
              <a:defRPr sz="1200">
                <a:solidFill>
                  <a:schemeClr val="bg1">
                    <a:lumMod val="50000"/>
                  </a:schemeClr>
                </a:solidFill>
              </a:defRPr>
            </a:lvl1pPr>
          </a:lstStyle>
          <a:p>
            <a:r>
              <a:rPr lang="de-DE" dirty="0"/>
              <a:t>05.02.2019 |  Marcel Klaes</a:t>
            </a:r>
          </a:p>
        </p:txBody>
      </p:sp>
      <p:sp>
        <p:nvSpPr>
          <p:cNvPr id="12" name="Foliennummernplatzhalter 3"/>
          <p:cNvSpPr>
            <a:spLocks noGrp="1"/>
          </p:cNvSpPr>
          <p:nvPr>
            <p:ph type="sldNum" sz="quarter" idx="4"/>
          </p:nvPr>
        </p:nvSpPr>
        <p:spPr>
          <a:xfrm>
            <a:off x="8966202" y="6418263"/>
            <a:ext cx="2601385" cy="303212"/>
          </a:xfrm>
          <a:prstGeom prst="rect">
            <a:avLst/>
          </a:prstGeom>
        </p:spPr>
        <p:txBody>
          <a:bodyPr anchor="b"/>
          <a:lstStyle>
            <a:lvl1pPr algn="r">
              <a:defRPr sz="1200">
                <a:solidFill>
                  <a:schemeClr val="bg1">
                    <a:lumMod val="50000"/>
                  </a:schemeClr>
                </a:solidFill>
              </a:defRPr>
            </a:lvl1pPr>
          </a:lstStyle>
          <a:p>
            <a:fld id="{B4BA9864-58C4-4865-A62B-1CA7A9263984}" type="slidenum">
              <a:rPr lang="de-DE" smtClean="0"/>
              <a:t>‹Nr.›</a:t>
            </a:fld>
            <a:endParaRPr lang="de-DE"/>
          </a:p>
        </p:txBody>
      </p:sp>
      <p:pic>
        <p:nvPicPr>
          <p:cNvPr id="14" name="Grafik 13"/>
          <p:cNvPicPr>
            <a:picLocks noChangeAspect="1"/>
          </p:cNvPicPr>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60404" y="328213"/>
            <a:ext cx="3145536" cy="505968"/>
          </a:xfrm>
          <a:prstGeom prst="rect">
            <a:avLst/>
          </a:prstGeom>
        </p:spPr>
      </p:pic>
      <p:pic>
        <p:nvPicPr>
          <p:cNvPr id="15" name="Grafik 14"/>
          <p:cNvPicPr>
            <a:picLocks noChangeAspect="1"/>
          </p:cNvPicPr>
          <p:nvPr/>
        </p:nvPicPr>
        <p:blipFill>
          <a:blip r:embed="rId13"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8769445" y="305583"/>
            <a:ext cx="3224744" cy="576000"/>
          </a:xfrm>
          <a:prstGeom prst="rect">
            <a:avLst/>
          </a:prstGeom>
        </p:spPr>
      </p:pic>
    </p:spTree>
    <p:extLst>
      <p:ext uri="{BB962C8B-B14F-4D97-AF65-F5344CB8AC3E}">
        <p14:creationId xmlns:p14="http://schemas.microsoft.com/office/powerpoint/2010/main" val="29796455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dt="0"/>
  <p:txStyles>
    <p:titleStyle>
      <a:lvl1pPr algn="l" rtl="0" eaLnBrk="1" fontAlgn="base" hangingPunct="1">
        <a:spcBef>
          <a:spcPct val="0"/>
        </a:spcBef>
        <a:spcAft>
          <a:spcPct val="0"/>
        </a:spcAft>
        <a:defRPr sz="2667">
          <a:solidFill>
            <a:schemeClr val="tx2"/>
          </a:solidFill>
          <a:latin typeface="Arial" pitchFamily="34" charset="0"/>
          <a:ea typeface="+mj-ea"/>
          <a:cs typeface="Arial" pitchFamily="34" charset="0"/>
        </a:defRPr>
      </a:lvl1pPr>
      <a:lvl2pPr algn="l" rtl="0" eaLnBrk="1" fontAlgn="base" hangingPunct="1">
        <a:spcBef>
          <a:spcPct val="0"/>
        </a:spcBef>
        <a:spcAft>
          <a:spcPct val="0"/>
        </a:spcAft>
        <a:defRPr sz="2933">
          <a:solidFill>
            <a:schemeClr val="tx2"/>
          </a:solidFill>
          <a:latin typeface="Akkurat" pitchFamily="2" charset="0"/>
        </a:defRPr>
      </a:lvl2pPr>
      <a:lvl3pPr algn="l" rtl="0" eaLnBrk="1" fontAlgn="base" hangingPunct="1">
        <a:spcBef>
          <a:spcPct val="0"/>
        </a:spcBef>
        <a:spcAft>
          <a:spcPct val="0"/>
        </a:spcAft>
        <a:defRPr sz="2933">
          <a:solidFill>
            <a:schemeClr val="tx2"/>
          </a:solidFill>
          <a:latin typeface="Akkurat" pitchFamily="2" charset="0"/>
        </a:defRPr>
      </a:lvl3pPr>
      <a:lvl4pPr algn="l" rtl="0" eaLnBrk="1" fontAlgn="base" hangingPunct="1">
        <a:spcBef>
          <a:spcPct val="0"/>
        </a:spcBef>
        <a:spcAft>
          <a:spcPct val="0"/>
        </a:spcAft>
        <a:defRPr sz="2933">
          <a:solidFill>
            <a:schemeClr val="tx2"/>
          </a:solidFill>
          <a:latin typeface="Akkurat" pitchFamily="2" charset="0"/>
        </a:defRPr>
      </a:lvl4pPr>
      <a:lvl5pPr algn="l" rtl="0" eaLnBrk="1" fontAlgn="base" hangingPunct="1">
        <a:spcBef>
          <a:spcPct val="0"/>
        </a:spcBef>
        <a:spcAft>
          <a:spcPct val="0"/>
        </a:spcAft>
        <a:defRPr sz="2933">
          <a:solidFill>
            <a:schemeClr val="tx2"/>
          </a:solidFill>
          <a:latin typeface="Akkurat" pitchFamily="2" charset="0"/>
        </a:defRPr>
      </a:lvl5pPr>
      <a:lvl6pPr marL="609585" algn="l" rtl="0" eaLnBrk="1" fontAlgn="base" hangingPunct="1">
        <a:spcBef>
          <a:spcPct val="0"/>
        </a:spcBef>
        <a:spcAft>
          <a:spcPct val="0"/>
        </a:spcAft>
        <a:defRPr sz="2933">
          <a:solidFill>
            <a:schemeClr val="tx2"/>
          </a:solidFill>
          <a:latin typeface="Akkurat" pitchFamily="2" charset="0"/>
        </a:defRPr>
      </a:lvl6pPr>
      <a:lvl7pPr marL="1219170" algn="l" rtl="0" eaLnBrk="1" fontAlgn="base" hangingPunct="1">
        <a:spcBef>
          <a:spcPct val="0"/>
        </a:spcBef>
        <a:spcAft>
          <a:spcPct val="0"/>
        </a:spcAft>
        <a:defRPr sz="2933">
          <a:solidFill>
            <a:schemeClr val="tx2"/>
          </a:solidFill>
          <a:latin typeface="Akkurat" pitchFamily="2" charset="0"/>
        </a:defRPr>
      </a:lvl7pPr>
      <a:lvl8pPr marL="1828754" algn="l" rtl="0" eaLnBrk="1" fontAlgn="base" hangingPunct="1">
        <a:spcBef>
          <a:spcPct val="0"/>
        </a:spcBef>
        <a:spcAft>
          <a:spcPct val="0"/>
        </a:spcAft>
        <a:defRPr sz="2933">
          <a:solidFill>
            <a:schemeClr val="tx2"/>
          </a:solidFill>
          <a:latin typeface="Akkurat" pitchFamily="2" charset="0"/>
        </a:defRPr>
      </a:lvl8pPr>
      <a:lvl9pPr marL="2438339" algn="l" rtl="0" eaLnBrk="1" fontAlgn="base" hangingPunct="1">
        <a:spcBef>
          <a:spcPct val="0"/>
        </a:spcBef>
        <a:spcAft>
          <a:spcPct val="0"/>
        </a:spcAft>
        <a:defRPr sz="2933">
          <a:solidFill>
            <a:schemeClr val="tx2"/>
          </a:solidFill>
          <a:latin typeface="Akkurat" pitchFamily="2" charset="0"/>
        </a:defRPr>
      </a:lvl9pPr>
    </p:titleStyle>
    <p:bodyStyle>
      <a:lvl1pPr marL="457189" indent="-457189" algn="l" rtl="0" eaLnBrk="1" fontAlgn="base" hangingPunct="1">
        <a:spcBef>
          <a:spcPct val="20000"/>
        </a:spcBef>
        <a:spcAft>
          <a:spcPct val="0"/>
        </a:spcAft>
        <a:buClr>
          <a:schemeClr val="folHlink"/>
        </a:buClr>
        <a:buFont typeface="Wingdings" pitchFamily="2" charset="2"/>
        <a:buChar char="§"/>
        <a:defRPr>
          <a:solidFill>
            <a:schemeClr val="tx1"/>
          </a:solidFill>
          <a:latin typeface="Arial" pitchFamily="34" charset="0"/>
          <a:ea typeface="+mn-ea"/>
          <a:cs typeface="Arial" pitchFamily="34" charset="0"/>
        </a:defRPr>
      </a:lvl1pPr>
      <a:lvl2pPr marL="990575" indent="-380990" algn="l" rtl="0" eaLnBrk="1" fontAlgn="base" hangingPunct="1">
        <a:spcBef>
          <a:spcPct val="20000"/>
        </a:spcBef>
        <a:spcAft>
          <a:spcPct val="0"/>
        </a:spcAft>
        <a:buClr>
          <a:schemeClr val="folHlink"/>
        </a:buClr>
        <a:buFont typeface="Wingdings" pitchFamily="2" charset="2"/>
        <a:buChar char="§"/>
        <a:defRPr sz="2133">
          <a:solidFill>
            <a:schemeClr val="tx1"/>
          </a:solidFill>
          <a:latin typeface="Arial" pitchFamily="34" charset="0"/>
          <a:cs typeface="Arial" pitchFamily="34" charset="0"/>
        </a:defRPr>
      </a:lvl2pPr>
      <a:lvl3pPr marL="1523962"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Arial" pitchFamily="34" charset="0"/>
          <a:cs typeface="Arial" pitchFamily="34" charset="0"/>
        </a:defRPr>
      </a:lvl3pPr>
      <a:lvl4pPr marL="2133547"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Arial" pitchFamily="34" charset="0"/>
          <a:cs typeface="Arial" pitchFamily="34" charset="0"/>
        </a:defRPr>
      </a:lvl4pPr>
      <a:lvl5pPr marL="2743131"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Arial" pitchFamily="34" charset="0"/>
          <a:cs typeface="Arial" pitchFamily="34" charset="0"/>
        </a:defRPr>
      </a:lvl5pPr>
      <a:lvl6pPr marL="3352716"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mn-lt"/>
        </a:defRPr>
      </a:lvl6pPr>
      <a:lvl7pPr marL="3962301"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mn-lt"/>
        </a:defRPr>
      </a:lvl7pPr>
      <a:lvl8pPr marL="4571886"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mn-lt"/>
        </a:defRPr>
      </a:lvl8pPr>
      <a:lvl9pPr marL="5181470"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mn-lt"/>
        </a:defRPr>
      </a:lvl9pPr>
    </p:bodyStyle>
    <p:other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67000">
              <a:schemeClr val="bg1"/>
            </a:gs>
            <a:gs pos="100000">
              <a:srgbClr val="D2F193">
                <a:lumMod val="100000"/>
              </a:srgbClr>
            </a:gs>
            <a:gs pos="90000">
              <a:schemeClr val="accent1">
                <a:lumMod val="30000"/>
                <a:lumOff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855530"/>
            <a:ext cx="9144000" cy="2387600"/>
          </a:xfrm>
        </p:spPr>
        <p:txBody>
          <a:bodyPr/>
          <a:lstStyle/>
          <a:p>
            <a:r>
              <a:rPr lang="de-DE" dirty="0"/>
              <a:t>Eine </a:t>
            </a:r>
            <a:r>
              <a:rPr lang="de-DE" dirty="0">
                <a:solidFill>
                  <a:schemeClr val="tx1">
                    <a:lumMod val="50000"/>
                    <a:lumOff val="50000"/>
                  </a:schemeClr>
                </a:solidFill>
              </a:rPr>
              <a:t>(hoffentlich) </a:t>
            </a:r>
            <a:r>
              <a:rPr lang="de-DE" dirty="0"/>
              <a:t>einfache Einführung in Blockchain</a:t>
            </a:r>
          </a:p>
        </p:txBody>
      </p:sp>
      <p:sp>
        <p:nvSpPr>
          <p:cNvPr id="3" name="Untertitel 2"/>
          <p:cNvSpPr>
            <a:spLocks noGrp="1"/>
          </p:cNvSpPr>
          <p:nvPr>
            <p:ph type="subTitle" idx="1"/>
          </p:nvPr>
        </p:nvSpPr>
        <p:spPr>
          <a:xfrm>
            <a:off x="1524000" y="4335205"/>
            <a:ext cx="9144000" cy="1655762"/>
          </a:xfrm>
        </p:spPr>
        <p:txBody>
          <a:bodyPr/>
          <a:lstStyle/>
          <a:p>
            <a:r>
              <a:rPr lang="de-DE" dirty="0"/>
              <a:t>Was steckt hinter dem Hype, wie funktioniert sie und warum ist schon der Titel nicht ganz korrekt?</a:t>
            </a:r>
          </a:p>
        </p:txBody>
      </p:sp>
      <p:sp>
        <p:nvSpPr>
          <p:cNvPr id="4" name="Foliennummernplatzhalter 3"/>
          <p:cNvSpPr>
            <a:spLocks noGrp="1"/>
          </p:cNvSpPr>
          <p:nvPr>
            <p:ph type="sldNum" sz="quarter" idx="12"/>
          </p:nvPr>
        </p:nvSpPr>
        <p:spPr/>
        <p:txBody>
          <a:bodyPr/>
          <a:lstStyle/>
          <a:p>
            <a:fld id="{B4BA9864-58C4-4865-A62B-1CA7A9263984}" type="slidenum">
              <a:rPr lang="de-DE" smtClean="0"/>
              <a:t>1</a:t>
            </a:fld>
            <a:endParaRPr lang="de-DE"/>
          </a:p>
        </p:txBody>
      </p:sp>
      <p:sp>
        <p:nvSpPr>
          <p:cNvPr id="6" name="Fußzeilenplatzhalter 5"/>
          <p:cNvSpPr>
            <a:spLocks noGrp="1"/>
          </p:cNvSpPr>
          <p:nvPr>
            <p:ph type="ftr" sz="quarter" idx="11"/>
          </p:nvPr>
        </p:nvSpPr>
        <p:spPr/>
        <p:txBody>
          <a:bodyPr/>
          <a:lstStyle/>
          <a:p>
            <a:r>
              <a:rPr lang="de-DE" dirty="0"/>
              <a:t>05.02.2019  |  Marcel Klaes</a:t>
            </a:r>
          </a:p>
        </p:txBody>
      </p:sp>
    </p:spTree>
    <p:extLst>
      <p:ext uri="{BB962C8B-B14F-4D97-AF65-F5344CB8AC3E}">
        <p14:creationId xmlns:p14="http://schemas.microsoft.com/office/powerpoint/2010/main" val="35653920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p:txBody>
          <a:bodyPr/>
          <a:lstStyle/>
          <a:p>
            <a:fld id="{B4BA9864-58C4-4865-A62B-1CA7A9263984}" type="slidenum">
              <a:rPr lang="de-DE" smtClean="0"/>
              <a:t>10</a:t>
            </a:fld>
            <a:endParaRPr lang="de-DE"/>
          </a:p>
        </p:txBody>
      </p:sp>
      <p:sp>
        <p:nvSpPr>
          <p:cNvPr id="3" name="Titel 2"/>
          <p:cNvSpPr>
            <a:spLocks noGrp="1"/>
          </p:cNvSpPr>
          <p:nvPr>
            <p:ph type="title"/>
          </p:nvPr>
        </p:nvSpPr>
        <p:spPr/>
        <p:txBody>
          <a:bodyPr/>
          <a:lstStyle/>
          <a:p>
            <a:r>
              <a:rPr lang="de-DE" dirty="0"/>
              <a:t>Übliche (Werbe-)Versprechen der Blockchain-Technologie</a:t>
            </a:r>
          </a:p>
        </p:txBody>
      </p:sp>
      <p:sp>
        <p:nvSpPr>
          <p:cNvPr id="4" name="Inhaltsplatzhalter 3"/>
          <p:cNvSpPr>
            <a:spLocks noGrp="1"/>
          </p:cNvSpPr>
          <p:nvPr>
            <p:ph idx="1"/>
          </p:nvPr>
        </p:nvSpPr>
        <p:spPr>
          <a:xfrm>
            <a:off x="1155031" y="2212553"/>
            <a:ext cx="7676148" cy="3282085"/>
          </a:xfrm>
        </p:spPr>
        <p:txBody>
          <a:bodyPr/>
          <a:lstStyle/>
          <a:p>
            <a:pPr>
              <a:spcBef>
                <a:spcPts val="3000"/>
              </a:spcBef>
              <a:buFont typeface="+mj-lt"/>
              <a:buAutoNum type="arabicPeriod"/>
            </a:pPr>
            <a:r>
              <a:rPr lang="de-DE" sz="2000" dirty="0"/>
              <a:t>„Blockchain ist unglaublich </a:t>
            </a:r>
            <a:r>
              <a:rPr lang="de-DE" sz="2000" b="1" dirty="0"/>
              <a:t>sicher</a:t>
            </a:r>
            <a:r>
              <a:rPr lang="de-DE" sz="2000" dirty="0"/>
              <a:t>“</a:t>
            </a:r>
          </a:p>
          <a:p>
            <a:pPr>
              <a:spcBef>
                <a:spcPts val="3000"/>
              </a:spcBef>
              <a:buFont typeface="+mj-lt"/>
              <a:buAutoNum type="arabicPeriod"/>
            </a:pPr>
            <a:r>
              <a:rPr lang="de-DE" sz="2000" dirty="0"/>
              <a:t>„Blockchain ist </a:t>
            </a:r>
            <a:r>
              <a:rPr lang="de-DE" sz="2000" b="1" dirty="0"/>
              <a:t>dezentralisiert</a:t>
            </a:r>
            <a:r>
              <a:rPr lang="de-DE" sz="2000" dirty="0"/>
              <a:t>, es gibt also keine höheren Mächte oder </a:t>
            </a:r>
            <a:r>
              <a:rPr lang="de-DE" sz="2000" dirty="0" smtClean="0"/>
              <a:t>zentralen </a:t>
            </a:r>
            <a:r>
              <a:rPr lang="de-DE" sz="2000" dirty="0"/>
              <a:t>Organisationen, die ihre Macht missbrauchen könnten.</a:t>
            </a:r>
            <a:r>
              <a:rPr lang="de-DE" sz="2000" dirty="0">
                <a:sym typeface="Wingdings" panose="05000000000000000000" pitchFamily="2" charset="2"/>
              </a:rPr>
              <a:t>“</a:t>
            </a:r>
          </a:p>
          <a:p>
            <a:pPr>
              <a:spcBef>
                <a:spcPts val="3000"/>
              </a:spcBef>
              <a:buFont typeface="+mj-lt"/>
              <a:buAutoNum type="arabicPeriod"/>
            </a:pPr>
            <a:r>
              <a:rPr lang="de-DE" sz="2000" dirty="0">
                <a:sym typeface="Wingdings" panose="05000000000000000000" pitchFamily="2" charset="2"/>
              </a:rPr>
              <a:t>„Blockchain Transaktionen sind </a:t>
            </a:r>
            <a:r>
              <a:rPr lang="de-DE" sz="2000" b="1" dirty="0">
                <a:sym typeface="Wingdings" panose="05000000000000000000" pitchFamily="2" charset="2"/>
              </a:rPr>
              <a:t>schnell</a:t>
            </a:r>
            <a:r>
              <a:rPr lang="de-DE" sz="2000" dirty="0">
                <a:sym typeface="Wingdings" panose="05000000000000000000" pitchFamily="2" charset="2"/>
              </a:rPr>
              <a:t> und </a:t>
            </a:r>
            <a:r>
              <a:rPr lang="de-DE" sz="2000" b="1" dirty="0">
                <a:sym typeface="Wingdings" panose="05000000000000000000" pitchFamily="2" charset="2"/>
              </a:rPr>
              <a:t>günstig</a:t>
            </a:r>
            <a:r>
              <a:rPr lang="de-DE" sz="2000" dirty="0">
                <a:sym typeface="Wingdings" panose="05000000000000000000" pitchFamily="2" charset="2"/>
              </a:rPr>
              <a:t>“</a:t>
            </a:r>
          </a:p>
          <a:p>
            <a:pPr>
              <a:spcBef>
                <a:spcPts val="3000"/>
              </a:spcBef>
              <a:buFont typeface="+mj-lt"/>
              <a:buAutoNum type="arabicPeriod"/>
            </a:pPr>
            <a:r>
              <a:rPr lang="de-DE" sz="2000" dirty="0">
                <a:sym typeface="Wingdings" panose="05000000000000000000" pitchFamily="2" charset="2"/>
              </a:rPr>
              <a:t>„</a:t>
            </a:r>
            <a:r>
              <a:rPr lang="de-DE" sz="2000" dirty="0" err="1">
                <a:sym typeface="Wingdings" panose="05000000000000000000" pitchFamily="2" charset="2"/>
              </a:rPr>
              <a:t>Blockchains</a:t>
            </a:r>
            <a:r>
              <a:rPr lang="de-DE" sz="2000" dirty="0">
                <a:sym typeface="Wingdings" panose="05000000000000000000" pitchFamily="2" charset="2"/>
              </a:rPr>
              <a:t> sind absolut </a:t>
            </a:r>
            <a:r>
              <a:rPr lang="de-DE" sz="2000" b="1" dirty="0">
                <a:sym typeface="Wingdings" panose="05000000000000000000" pitchFamily="2" charset="2"/>
              </a:rPr>
              <a:t>transparent</a:t>
            </a:r>
            <a:r>
              <a:rPr lang="de-DE" sz="2000" dirty="0">
                <a:sym typeface="Wingdings" panose="05000000000000000000" pitchFamily="2" charset="2"/>
              </a:rPr>
              <a:t>“ UND GLEICHZEITIG „Blockchain Transaktionen sind total </a:t>
            </a:r>
            <a:r>
              <a:rPr lang="de-DE" sz="2000" b="1" dirty="0">
                <a:sym typeface="Wingdings" panose="05000000000000000000" pitchFamily="2" charset="2"/>
              </a:rPr>
              <a:t>anonym</a:t>
            </a:r>
            <a:r>
              <a:rPr lang="de-DE" sz="2000" dirty="0">
                <a:sym typeface="Wingdings" panose="05000000000000000000" pitchFamily="2" charset="2"/>
              </a:rPr>
              <a:t>“</a:t>
            </a:r>
          </a:p>
          <a:p>
            <a:endParaRPr lang="de-DE" dirty="0"/>
          </a:p>
        </p:txBody>
      </p:sp>
      <p:sp>
        <p:nvSpPr>
          <p:cNvPr id="6" name="Fußzeilenplatzhalter 5"/>
          <p:cNvSpPr>
            <a:spLocks noGrp="1"/>
          </p:cNvSpPr>
          <p:nvPr>
            <p:ph type="ftr" sz="quarter" idx="3"/>
          </p:nvPr>
        </p:nvSpPr>
        <p:spPr/>
        <p:txBody>
          <a:bodyPr/>
          <a:lstStyle/>
          <a:p>
            <a:r>
              <a:rPr lang="de-DE" dirty="0"/>
              <a:t>05.02.2019  |  Marcel Klaes</a:t>
            </a:r>
          </a:p>
        </p:txBody>
      </p:sp>
    </p:spTree>
    <p:extLst>
      <p:ext uri="{BB962C8B-B14F-4D97-AF65-F5344CB8AC3E}">
        <p14:creationId xmlns:p14="http://schemas.microsoft.com/office/powerpoint/2010/main" val="1161388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p:txBody>
          <a:bodyPr/>
          <a:lstStyle/>
          <a:p>
            <a:fld id="{B4BA9864-58C4-4865-A62B-1CA7A9263984}" type="slidenum">
              <a:rPr lang="de-DE" smtClean="0"/>
              <a:t>11</a:t>
            </a:fld>
            <a:endParaRPr lang="de-DE"/>
          </a:p>
        </p:txBody>
      </p:sp>
      <p:sp>
        <p:nvSpPr>
          <p:cNvPr id="3" name="Titel 2"/>
          <p:cNvSpPr>
            <a:spLocks noGrp="1"/>
          </p:cNvSpPr>
          <p:nvPr>
            <p:ph type="title"/>
          </p:nvPr>
        </p:nvSpPr>
        <p:spPr/>
        <p:txBody>
          <a:bodyPr/>
          <a:lstStyle/>
          <a:p>
            <a:r>
              <a:rPr lang="de-DE" dirty="0"/>
              <a:t>„sicher“</a:t>
            </a:r>
          </a:p>
        </p:txBody>
      </p:sp>
      <p:sp>
        <p:nvSpPr>
          <p:cNvPr id="4" name="Inhaltsplatzhalter 3"/>
          <p:cNvSpPr>
            <a:spLocks noGrp="1"/>
          </p:cNvSpPr>
          <p:nvPr>
            <p:ph idx="1"/>
          </p:nvPr>
        </p:nvSpPr>
        <p:spPr/>
        <p:txBody>
          <a:bodyPr/>
          <a:lstStyle/>
          <a:p>
            <a:pPr>
              <a:spcBef>
                <a:spcPts val="600"/>
              </a:spcBef>
              <a:spcAft>
                <a:spcPts val="600"/>
              </a:spcAft>
            </a:pPr>
            <a:r>
              <a:rPr lang="de-DE" dirty="0"/>
              <a:t>Wenn ausreichend viel Rechenleistung in Form von </a:t>
            </a:r>
            <a:r>
              <a:rPr lang="de-DE" dirty="0" err="1"/>
              <a:t>Minern</a:t>
            </a:r>
            <a:r>
              <a:rPr lang="de-DE" dirty="0"/>
              <a:t> dem Netzwerk zur Verfügung steht, sind Angriffe äußerst schwer und unverhältnismäßig kostspielig</a:t>
            </a:r>
          </a:p>
          <a:p>
            <a:pPr lvl="1">
              <a:spcBef>
                <a:spcPts val="600"/>
              </a:spcBef>
              <a:spcAft>
                <a:spcPts val="600"/>
              </a:spcAft>
            </a:pPr>
            <a:r>
              <a:rPr lang="de-DE" sz="1800" dirty="0">
                <a:ea typeface="+mn-ea"/>
              </a:rPr>
              <a:t>Für etablierte Blockchains (wie Bitcoin) kann daher durchaus angenommen werden, dass die Kommunikation und Transaktionen sehr sicher sind und frühere Information in der Blockchain umso sicherer gespeichert werden.</a:t>
            </a:r>
          </a:p>
          <a:p>
            <a:pPr>
              <a:spcBef>
                <a:spcPts val="600"/>
              </a:spcBef>
              <a:spcAft>
                <a:spcPts val="600"/>
              </a:spcAft>
            </a:pPr>
            <a:r>
              <a:rPr lang="de-DE" dirty="0"/>
              <a:t>Die Nutzer wären nicht darauf angewiesen, einer höheren Macht oder Instanz vertrauen zu müssen</a:t>
            </a:r>
            <a:br>
              <a:rPr lang="de-DE" dirty="0"/>
            </a:br>
            <a:r>
              <a:rPr lang="de-DE" dirty="0"/>
              <a:t/>
            </a:r>
            <a:br>
              <a:rPr lang="de-DE" dirty="0"/>
            </a:br>
            <a:r>
              <a:rPr lang="de-DE" dirty="0"/>
              <a:t/>
            </a:r>
            <a:br>
              <a:rPr lang="de-DE" dirty="0"/>
            </a:br>
            <a:endParaRPr lang="de-DE" dirty="0"/>
          </a:p>
          <a:p>
            <a:pPr>
              <a:spcBef>
                <a:spcPts val="600"/>
              </a:spcBef>
              <a:spcAft>
                <a:spcPts val="600"/>
              </a:spcAft>
            </a:pPr>
            <a:r>
              <a:rPr lang="de-DE" dirty="0"/>
              <a:t>Das System, auf dem die Wallet ( = Bitcoin-Bank-Konto) eines Nutzers liegt und die Marktplätze auf denen </a:t>
            </a:r>
            <a:r>
              <a:rPr lang="de-DE" dirty="0" err="1"/>
              <a:t>Kryptowährungen</a:t>
            </a:r>
            <a:r>
              <a:rPr lang="de-DE" dirty="0"/>
              <a:t> gehandelt und gelagert werden, können durchaus angegriffen werden.</a:t>
            </a:r>
          </a:p>
          <a:p>
            <a:pPr>
              <a:spcBef>
                <a:spcPts val="600"/>
              </a:spcBef>
              <a:spcAft>
                <a:spcPts val="600"/>
              </a:spcAft>
            </a:pPr>
            <a:r>
              <a:rPr lang="de-DE" dirty="0"/>
              <a:t>Keine zentrale Instanz bedeutet auch, dass jeder selbst Sorge zu tragen hat, dass die eigenen Zugangsdaten sicher aufbewahrt werden UND nicht verloren gehen. Gehen die Daten verloren oder werden sie einem gestohlen, gibt es keine Hilfe oder Unterstützungsmöglichkeit.</a:t>
            </a:r>
            <a:endParaRPr lang="de-DE" dirty="0">
              <a:solidFill>
                <a:srgbClr val="FF0000"/>
              </a:solidFill>
            </a:endParaRPr>
          </a:p>
        </p:txBody>
      </p:sp>
      <p:sp>
        <p:nvSpPr>
          <p:cNvPr id="5" name="Textfeld 4"/>
          <p:cNvSpPr txBox="1"/>
          <p:nvPr/>
        </p:nvSpPr>
        <p:spPr>
          <a:xfrm>
            <a:off x="5169995" y="3906128"/>
            <a:ext cx="1845660" cy="707886"/>
          </a:xfrm>
          <a:prstGeom prst="rect">
            <a:avLst/>
          </a:prstGeom>
          <a:noFill/>
        </p:spPr>
        <p:txBody>
          <a:bodyPr wrap="square" rtlCol="0">
            <a:spAutoFit/>
          </a:bodyPr>
          <a:lstStyle/>
          <a:p>
            <a:r>
              <a:rPr lang="de-DE" sz="4000" dirty="0">
                <a:solidFill>
                  <a:srgbClr val="83B717"/>
                </a:solidFill>
              </a:rPr>
              <a:t>ABER:</a:t>
            </a:r>
          </a:p>
        </p:txBody>
      </p:sp>
      <p:sp>
        <p:nvSpPr>
          <p:cNvPr id="7" name="Fußzeilenplatzhalter 6"/>
          <p:cNvSpPr>
            <a:spLocks noGrp="1"/>
          </p:cNvSpPr>
          <p:nvPr>
            <p:ph type="ftr" sz="quarter" idx="3"/>
          </p:nvPr>
        </p:nvSpPr>
        <p:spPr/>
        <p:txBody>
          <a:bodyPr/>
          <a:lstStyle/>
          <a:p>
            <a:r>
              <a:rPr lang="de-DE" dirty="0"/>
              <a:t>05.02.2019  |  Marcel Klaes</a:t>
            </a:r>
          </a:p>
        </p:txBody>
      </p:sp>
    </p:spTree>
    <p:extLst>
      <p:ext uri="{BB962C8B-B14F-4D97-AF65-F5344CB8AC3E}">
        <p14:creationId xmlns:p14="http://schemas.microsoft.com/office/powerpoint/2010/main" val="19556208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p:txBody>
          <a:bodyPr/>
          <a:lstStyle/>
          <a:p>
            <a:fld id="{B4BA9864-58C4-4865-A62B-1CA7A9263984}" type="slidenum">
              <a:rPr lang="de-DE" smtClean="0"/>
              <a:t>12</a:t>
            </a:fld>
            <a:endParaRPr lang="de-DE"/>
          </a:p>
        </p:txBody>
      </p:sp>
      <p:sp>
        <p:nvSpPr>
          <p:cNvPr id="3" name="Titel 2"/>
          <p:cNvSpPr>
            <a:spLocks noGrp="1"/>
          </p:cNvSpPr>
          <p:nvPr>
            <p:ph type="title"/>
          </p:nvPr>
        </p:nvSpPr>
        <p:spPr/>
        <p:txBody>
          <a:bodyPr/>
          <a:lstStyle/>
          <a:p>
            <a:r>
              <a:rPr lang="de-DE" dirty="0"/>
              <a:t>„dezentralisiert“</a:t>
            </a:r>
          </a:p>
        </p:txBody>
      </p:sp>
      <p:sp>
        <p:nvSpPr>
          <p:cNvPr id="4" name="Inhaltsplatzhalter 3"/>
          <p:cNvSpPr>
            <a:spLocks noGrp="1"/>
          </p:cNvSpPr>
          <p:nvPr>
            <p:ph idx="1"/>
          </p:nvPr>
        </p:nvSpPr>
        <p:spPr>
          <a:xfrm>
            <a:off x="622301" y="1772817"/>
            <a:ext cx="11130892" cy="4645447"/>
          </a:xfrm>
        </p:spPr>
        <p:txBody>
          <a:bodyPr/>
          <a:lstStyle/>
          <a:p>
            <a:pPr>
              <a:spcBef>
                <a:spcPts val="600"/>
              </a:spcBef>
            </a:pPr>
            <a:r>
              <a:rPr lang="de-DE" b="1" dirty="0"/>
              <a:t>Theorie</a:t>
            </a:r>
            <a:r>
              <a:rPr lang="de-DE" dirty="0"/>
              <a:t>: Ja, 100.000+ </a:t>
            </a:r>
            <a:r>
              <a:rPr lang="de-DE" dirty="0" err="1"/>
              <a:t>Miner</a:t>
            </a:r>
            <a:r>
              <a:rPr lang="de-DE" dirty="0"/>
              <a:t> rund um den </a:t>
            </a:r>
            <a:r>
              <a:rPr lang="de-DE" dirty="0" err="1"/>
              <a:t>Glbous</a:t>
            </a:r>
            <a:r>
              <a:rPr lang="de-DE" dirty="0"/>
              <a:t> werden zufällig erwählt um die Transaktionen der letzten 10 Minuten zu legitimieren.</a:t>
            </a:r>
          </a:p>
          <a:p>
            <a:pPr>
              <a:spcBef>
                <a:spcPts val="600"/>
              </a:spcBef>
            </a:pPr>
            <a:r>
              <a:rPr lang="de-DE" b="1" dirty="0"/>
              <a:t>Realität</a:t>
            </a:r>
            <a:r>
              <a:rPr lang="de-DE" dirty="0"/>
              <a:t>: Oftmals ist eine stark inhomogene Verteilung der</a:t>
            </a:r>
            <a:br>
              <a:rPr lang="de-DE" dirty="0"/>
            </a:br>
            <a:r>
              <a:rPr lang="de-DE" dirty="0" err="1"/>
              <a:t>Miner</a:t>
            </a:r>
            <a:r>
              <a:rPr lang="de-DE" dirty="0"/>
              <a:t> zu beobachten. So fallen manche Regionen, Länder</a:t>
            </a:r>
            <a:br>
              <a:rPr lang="de-DE" dirty="0"/>
            </a:br>
            <a:r>
              <a:rPr lang="de-DE" dirty="0"/>
              <a:t>und teils auch Interessensverbände übermäßig stark ins</a:t>
            </a:r>
            <a:br>
              <a:rPr lang="de-DE" dirty="0"/>
            </a:br>
            <a:r>
              <a:rPr lang="de-DE" dirty="0"/>
              <a:t>Gewicht</a:t>
            </a:r>
          </a:p>
          <a:p>
            <a:pPr lvl="1">
              <a:spcBef>
                <a:spcPts val="600"/>
              </a:spcBef>
            </a:pPr>
            <a:r>
              <a:rPr lang="de-DE" sz="1800" b="1" dirty="0"/>
              <a:t>Beispiel</a:t>
            </a:r>
            <a:r>
              <a:rPr lang="de-DE" sz="1800" dirty="0"/>
              <a:t>: Wären mehr als 50% aller </a:t>
            </a:r>
            <a:r>
              <a:rPr lang="de-DE" sz="1800" dirty="0" err="1"/>
              <a:t>Miner</a:t>
            </a:r>
            <a:r>
              <a:rPr lang="de-DE" sz="1800" dirty="0"/>
              <a:t> in den USA </a:t>
            </a:r>
            <a:br>
              <a:rPr lang="de-DE" sz="1800" dirty="0"/>
            </a:br>
            <a:r>
              <a:rPr lang="de-DE" sz="1800" dirty="0"/>
              <a:t>ansässig, müssten wir diesem Herrn glauben, dass er </a:t>
            </a:r>
            <a:br>
              <a:rPr lang="de-DE" sz="1800" dirty="0"/>
            </a:br>
            <a:r>
              <a:rPr lang="de-DE" sz="1800" dirty="0"/>
              <a:t>absolut keinen Einfluss auf die </a:t>
            </a:r>
            <a:r>
              <a:rPr lang="de-DE" sz="1800" dirty="0" err="1"/>
              <a:t>Miner</a:t>
            </a:r>
            <a:r>
              <a:rPr lang="de-DE" sz="1800" dirty="0"/>
              <a:t> habe und alles </a:t>
            </a:r>
            <a:br>
              <a:rPr lang="de-DE" sz="1800" dirty="0"/>
            </a:br>
            <a:r>
              <a:rPr lang="de-DE" sz="1800" dirty="0"/>
              <a:t>transparent und sicher sei.</a:t>
            </a:r>
            <a:endParaRPr lang="de-DE" dirty="0"/>
          </a:p>
          <a:p>
            <a:endParaRPr lang="de-DE" dirty="0"/>
          </a:p>
          <a:p>
            <a:r>
              <a:rPr lang="de-DE" b="1" dirty="0">
                <a:sym typeface="Wingdings" panose="05000000000000000000" pitchFamily="2" charset="2"/>
              </a:rPr>
              <a:t>Erkenntnis: </a:t>
            </a:r>
            <a:r>
              <a:rPr lang="de-DE" dirty="0">
                <a:sym typeface="Wingdings" panose="05000000000000000000" pitchFamily="2" charset="2"/>
              </a:rPr>
              <a:t>Technisch betrachtet erlaubt Blockchain mit dem „Proof-</a:t>
            </a:r>
            <a:r>
              <a:rPr lang="de-DE" dirty="0" err="1">
                <a:sym typeface="Wingdings" panose="05000000000000000000" pitchFamily="2" charset="2"/>
              </a:rPr>
              <a:t>of</a:t>
            </a:r>
            <a:r>
              <a:rPr lang="de-DE" dirty="0">
                <a:sym typeface="Wingdings" panose="05000000000000000000" pitchFamily="2" charset="2"/>
              </a:rPr>
              <a:t>-Work“ echte Dezentralisierung. Dies setzt aber eine homogene Beteiligung aller Nationen und Interessensverbände voraus. Unterschiedliche DLT-Projekte versuchen dieses Problem auf diversen Wegen aktuell zu lösen!</a:t>
            </a:r>
            <a:endParaRPr lang="de-DE" dirty="0"/>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03910" y="2480704"/>
            <a:ext cx="3082180" cy="2051050"/>
          </a:xfrm>
          <a:prstGeom prst="rect">
            <a:avLst/>
          </a:prstGeom>
        </p:spPr>
      </p:pic>
      <p:sp>
        <p:nvSpPr>
          <p:cNvPr id="7" name="Fußzeilenplatzhalter 6"/>
          <p:cNvSpPr>
            <a:spLocks noGrp="1"/>
          </p:cNvSpPr>
          <p:nvPr>
            <p:ph type="ftr" sz="quarter" idx="3"/>
          </p:nvPr>
        </p:nvSpPr>
        <p:spPr/>
        <p:txBody>
          <a:bodyPr/>
          <a:lstStyle/>
          <a:p>
            <a:r>
              <a:rPr lang="de-DE" dirty="0"/>
              <a:t>05.02.2019  |  Marcel Klaes</a:t>
            </a:r>
          </a:p>
        </p:txBody>
      </p:sp>
      <p:sp>
        <p:nvSpPr>
          <p:cNvPr id="6" name="Textfeld 5">
            <a:extLst>
              <a:ext uri="{FF2B5EF4-FFF2-40B4-BE49-F238E27FC236}">
                <a16:creationId xmlns:a16="http://schemas.microsoft.com/office/drawing/2014/main" id="{F7301D9A-E180-4A03-8972-46117744F29F}"/>
              </a:ext>
            </a:extLst>
          </p:cNvPr>
          <p:cNvSpPr txBox="1"/>
          <p:nvPr/>
        </p:nvSpPr>
        <p:spPr>
          <a:xfrm>
            <a:off x="9281465" y="4502541"/>
            <a:ext cx="1970857" cy="369332"/>
          </a:xfrm>
          <a:prstGeom prst="rect">
            <a:avLst/>
          </a:prstGeom>
          <a:noFill/>
        </p:spPr>
        <p:txBody>
          <a:bodyPr wrap="square" rtlCol="0">
            <a:spAutoFit/>
          </a:bodyPr>
          <a:lstStyle/>
          <a:p>
            <a:r>
              <a:rPr lang="en-US" sz="700" dirty="0">
                <a:solidFill>
                  <a:schemeClr val="bg1">
                    <a:lumMod val="50000"/>
                  </a:schemeClr>
                </a:solidFill>
              </a:rPr>
              <a:t>Quelle: Jim Watson/AFP/Getty Images</a:t>
            </a:r>
            <a:r>
              <a:rPr lang="en-US" sz="1100" dirty="0"/>
              <a:t/>
            </a:r>
            <a:br>
              <a:rPr lang="en-US" sz="1100" dirty="0"/>
            </a:br>
            <a:endParaRPr lang="de-DE" sz="1100" dirty="0"/>
          </a:p>
        </p:txBody>
      </p:sp>
    </p:spTree>
    <p:extLst>
      <p:ext uri="{BB962C8B-B14F-4D97-AF65-F5344CB8AC3E}">
        <p14:creationId xmlns:p14="http://schemas.microsoft.com/office/powerpoint/2010/main" val="510558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 calcmode="lin" valueType="num">
                                      <p:cBhvr>
                                        <p:cTn id="24" dur="500" fill="hold"/>
                                        <p:tgtEl>
                                          <p:spTgt spid="5"/>
                                        </p:tgtEl>
                                        <p:attrNameLst>
                                          <p:attrName>style.rotation</p:attrName>
                                        </p:attrNameLst>
                                      </p:cBhvr>
                                      <p:tavLst>
                                        <p:tav tm="0">
                                          <p:val>
                                            <p:fltVal val="90"/>
                                          </p:val>
                                        </p:tav>
                                        <p:tav tm="100000">
                                          <p:val>
                                            <p:fltVal val="0"/>
                                          </p:val>
                                        </p:tav>
                                      </p:tavLst>
                                    </p:anim>
                                    <p:animEffect transition="in" filter="fade">
                                      <p:cBhvr>
                                        <p:cTn id="25" dur="500"/>
                                        <p:tgtEl>
                                          <p:spTgt spid="5"/>
                                        </p:tgtEl>
                                      </p:cBhvr>
                                    </p:animEffect>
                                  </p:childTnLst>
                                </p:cTn>
                              </p:par>
                            </p:childTnLst>
                          </p:cTn>
                        </p:par>
                        <p:par>
                          <p:cTn id="26" fill="hold">
                            <p:stCondLst>
                              <p:cond delay="500"/>
                            </p:stCondLst>
                            <p:childTnLst>
                              <p:par>
                                <p:cTn id="27" presetID="1" presetClass="entr" presetSubtype="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p:txBody>
          <a:bodyPr/>
          <a:lstStyle/>
          <a:p>
            <a:fld id="{B4BA9864-58C4-4865-A62B-1CA7A9263984}" type="slidenum">
              <a:rPr lang="de-DE" smtClean="0"/>
              <a:t>13</a:t>
            </a:fld>
            <a:endParaRPr lang="de-DE"/>
          </a:p>
        </p:txBody>
      </p:sp>
      <p:sp>
        <p:nvSpPr>
          <p:cNvPr id="3" name="Titel 2"/>
          <p:cNvSpPr>
            <a:spLocks noGrp="1"/>
          </p:cNvSpPr>
          <p:nvPr>
            <p:ph type="title"/>
          </p:nvPr>
        </p:nvSpPr>
        <p:spPr/>
        <p:txBody>
          <a:bodyPr/>
          <a:lstStyle/>
          <a:p>
            <a:r>
              <a:rPr lang="de-DE" dirty="0" smtClean="0"/>
              <a:t>„schnell </a:t>
            </a:r>
            <a:r>
              <a:rPr lang="de-DE" dirty="0"/>
              <a:t>und günstig“</a:t>
            </a:r>
          </a:p>
        </p:txBody>
      </p:sp>
      <p:sp>
        <p:nvSpPr>
          <p:cNvPr id="4" name="Inhaltsplatzhalter 3"/>
          <p:cNvSpPr>
            <a:spLocks noGrp="1"/>
          </p:cNvSpPr>
          <p:nvPr>
            <p:ph idx="1"/>
          </p:nvPr>
        </p:nvSpPr>
        <p:spPr>
          <a:xfrm>
            <a:off x="622301" y="1772817"/>
            <a:ext cx="11391648" cy="2561057"/>
          </a:xfrm>
        </p:spPr>
        <p:txBody>
          <a:bodyPr/>
          <a:lstStyle/>
          <a:p>
            <a:r>
              <a:rPr lang="de-DE" dirty="0"/>
              <a:t>Für „normale“ Netzwerkauslastung ist dieses Versprechen wahr, aber:</a:t>
            </a:r>
          </a:p>
          <a:p>
            <a:pPr lvl="1"/>
            <a:r>
              <a:rPr lang="de-DE" sz="1600" dirty="0"/>
              <a:t>Limitierte Anzahl an Transaktionen pro Block (also auch „pro 10 Minuten“)</a:t>
            </a:r>
          </a:p>
          <a:p>
            <a:pPr lvl="1"/>
            <a:r>
              <a:rPr lang="de-DE" sz="1600" dirty="0"/>
              <a:t>Bei steigender Anzahl an Transaktionen priorisieren die </a:t>
            </a:r>
            <a:r>
              <a:rPr lang="de-DE" sz="1600" dirty="0" err="1"/>
              <a:t>Miner</a:t>
            </a:r>
            <a:r>
              <a:rPr lang="de-DE" sz="1600" dirty="0"/>
              <a:t> die ausstehenden Transaktionen… </a:t>
            </a:r>
          </a:p>
          <a:p>
            <a:pPr lvl="1"/>
            <a:r>
              <a:rPr lang="de-DE" sz="1600" dirty="0"/>
              <a:t>… und sie werden sich nicht für die Transaktionen mit niedrigen Gebühren entscheiden.</a:t>
            </a:r>
          </a:p>
          <a:p>
            <a:pPr lvl="1"/>
            <a:r>
              <a:rPr lang="de-DE" sz="1600" dirty="0">
                <a:sym typeface="Wingdings" panose="05000000000000000000" pitchFamily="2" charset="2"/>
              </a:rPr>
              <a:t> Nutzer muss wählen: Drastisch höhere Wartezeit  Deutlich höhere Transaktionsgebühren</a:t>
            </a:r>
            <a:endParaRPr lang="de-DE" sz="1600" b="1" dirty="0">
              <a:sym typeface="Wingdings" panose="05000000000000000000" pitchFamily="2" charset="2"/>
            </a:endParaRPr>
          </a:p>
          <a:p>
            <a:r>
              <a:rPr lang="de-DE" b="1" dirty="0">
                <a:sym typeface="Wingdings" panose="05000000000000000000" pitchFamily="2" charset="2"/>
              </a:rPr>
              <a:t>Enorme</a:t>
            </a:r>
            <a:r>
              <a:rPr lang="de-DE" dirty="0">
                <a:sym typeface="Wingdings" panose="05000000000000000000" pitchFamily="2" charset="2"/>
              </a:rPr>
              <a:t> Energieverschwendung (die Unmengen an Hash-Berechnungen dienen nur der Absicherung der Blockchain und erzeugen keinen Mehrwert)</a:t>
            </a:r>
          </a:p>
        </p:txBody>
      </p:sp>
      <p:sp>
        <p:nvSpPr>
          <p:cNvPr id="5" name="Titel 2"/>
          <p:cNvSpPr txBox="1">
            <a:spLocks/>
          </p:cNvSpPr>
          <p:nvPr/>
        </p:nvSpPr>
        <p:spPr bwMode="auto">
          <a:xfrm>
            <a:off x="622301" y="4232838"/>
            <a:ext cx="10945284" cy="70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eaLnBrk="1" fontAlgn="base" hangingPunct="1">
              <a:spcBef>
                <a:spcPct val="0"/>
              </a:spcBef>
              <a:spcAft>
                <a:spcPct val="0"/>
              </a:spcAft>
              <a:defRPr sz="2667">
                <a:solidFill>
                  <a:schemeClr val="tx2"/>
                </a:solidFill>
                <a:latin typeface="Arial" pitchFamily="34" charset="0"/>
                <a:ea typeface="+mj-ea"/>
                <a:cs typeface="Arial" pitchFamily="34" charset="0"/>
              </a:defRPr>
            </a:lvl1pPr>
            <a:lvl2pPr algn="l" rtl="0" eaLnBrk="1" fontAlgn="base" hangingPunct="1">
              <a:spcBef>
                <a:spcPct val="0"/>
              </a:spcBef>
              <a:spcAft>
                <a:spcPct val="0"/>
              </a:spcAft>
              <a:defRPr sz="2933">
                <a:solidFill>
                  <a:schemeClr val="tx2"/>
                </a:solidFill>
                <a:latin typeface="Akkurat" pitchFamily="2" charset="0"/>
              </a:defRPr>
            </a:lvl2pPr>
            <a:lvl3pPr algn="l" rtl="0" eaLnBrk="1" fontAlgn="base" hangingPunct="1">
              <a:spcBef>
                <a:spcPct val="0"/>
              </a:spcBef>
              <a:spcAft>
                <a:spcPct val="0"/>
              </a:spcAft>
              <a:defRPr sz="2933">
                <a:solidFill>
                  <a:schemeClr val="tx2"/>
                </a:solidFill>
                <a:latin typeface="Akkurat" pitchFamily="2" charset="0"/>
              </a:defRPr>
            </a:lvl3pPr>
            <a:lvl4pPr algn="l" rtl="0" eaLnBrk="1" fontAlgn="base" hangingPunct="1">
              <a:spcBef>
                <a:spcPct val="0"/>
              </a:spcBef>
              <a:spcAft>
                <a:spcPct val="0"/>
              </a:spcAft>
              <a:defRPr sz="2933">
                <a:solidFill>
                  <a:schemeClr val="tx2"/>
                </a:solidFill>
                <a:latin typeface="Akkurat" pitchFamily="2" charset="0"/>
              </a:defRPr>
            </a:lvl4pPr>
            <a:lvl5pPr algn="l" rtl="0" eaLnBrk="1" fontAlgn="base" hangingPunct="1">
              <a:spcBef>
                <a:spcPct val="0"/>
              </a:spcBef>
              <a:spcAft>
                <a:spcPct val="0"/>
              </a:spcAft>
              <a:defRPr sz="2933">
                <a:solidFill>
                  <a:schemeClr val="tx2"/>
                </a:solidFill>
                <a:latin typeface="Akkurat" pitchFamily="2" charset="0"/>
              </a:defRPr>
            </a:lvl5pPr>
            <a:lvl6pPr marL="609585" algn="l" rtl="0" eaLnBrk="1" fontAlgn="base" hangingPunct="1">
              <a:spcBef>
                <a:spcPct val="0"/>
              </a:spcBef>
              <a:spcAft>
                <a:spcPct val="0"/>
              </a:spcAft>
              <a:defRPr sz="2933">
                <a:solidFill>
                  <a:schemeClr val="tx2"/>
                </a:solidFill>
                <a:latin typeface="Akkurat" pitchFamily="2" charset="0"/>
              </a:defRPr>
            </a:lvl6pPr>
            <a:lvl7pPr marL="1219170" algn="l" rtl="0" eaLnBrk="1" fontAlgn="base" hangingPunct="1">
              <a:spcBef>
                <a:spcPct val="0"/>
              </a:spcBef>
              <a:spcAft>
                <a:spcPct val="0"/>
              </a:spcAft>
              <a:defRPr sz="2933">
                <a:solidFill>
                  <a:schemeClr val="tx2"/>
                </a:solidFill>
                <a:latin typeface="Akkurat" pitchFamily="2" charset="0"/>
              </a:defRPr>
            </a:lvl7pPr>
            <a:lvl8pPr marL="1828754" algn="l" rtl="0" eaLnBrk="1" fontAlgn="base" hangingPunct="1">
              <a:spcBef>
                <a:spcPct val="0"/>
              </a:spcBef>
              <a:spcAft>
                <a:spcPct val="0"/>
              </a:spcAft>
              <a:defRPr sz="2933">
                <a:solidFill>
                  <a:schemeClr val="tx2"/>
                </a:solidFill>
                <a:latin typeface="Akkurat" pitchFamily="2" charset="0"/>
              </a:defRPr>
            </a:lvl8pPr>
            <a:lvl9pPr marL="2438339" algn="l" rtl="0" eaLnBrk="1" fontAlgn="base" hangingPunct="1">
              <a:spcBef>
                <a:spcPct val="0"/>
              </a:spcBef>
              <a:spcAft>
                <a:spcPct val="0"/>
              </a:spcAft>
              <a:defRPr sz="2933">
                <a:solidFill>
                  <a:schemeClr val="tx2"/>
                </a:solidFill>
                <a:latin typeface="Akkurat" pitchFamily="2" charset="0"/>
              </a:defRPr>
            </a:lvl9pPr>
          </a:lstStyle>
          <a:p>
            <a:r>
              <a:rPr lang="de-DE" kern="0" dirty="0"/>
              <a:t>„transparent“ &amp; „anonym“</a:t>
            </a:r>
          </a:p>
        </p:txBody>
      </p:sp>
      <p:sp>
        <p:nvSpPr>
          <p:cNvPr id="6" name="Inhaltsplatzhalter 3"/>
          <p:cNvSpPr txBox="1">
            <a:spLocks/>
          </p:cNvSpPr>
          <p:nvPr/>
        </p:nvSpPr>
        <p:spPr bwMode="auto">
          <a:xfrm>
            <a:off x="622301" y="4940725"/>
            <a:ext cx="10945284" cy="1288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1" fontAlgn="base" hangingPunct="1">
              <a:spcBef>
                <a:spcPct val="20000"/>
              </a:spcBef>
              <a:spcAft>
                <a:spcPct val="0"/>
              </a:spcAft>
              <a:buClr>
                <a:schemeClr val="folHlink"/>
              </a:buClr>
              <a:buFont typeface="Wingdings" pitchFamily="2" charset="2"/>
              <a:buChar char="§"/>
              <a:defRPr>
                <a:solidFill>
                  <a:schemeClr val="tx1"/>
                </a:solidFill>
                <a:latin typeface="Arial" pitchFamily="34" charset="0"/>
                <a:ea typeface="+mn-ea"/>
                <a:cs typeface="Arial" pitchFamily="34" charset="0"/>
              </a:defRPr>
            </a:lvl1pPr>
            <a:lvl2pPr marL="990575" indent="-380990" algn="l" rtl="0" eaLnBrk="1" fontAlgn="base" hangingPunct="1">
              <a:spcBef>
                <a:spcPct val="20000"/>
              </a:spcBef>
              <a:spcAft>
                <a:spcPct val="0"/>
              </a:spcAft>
              <a:buClr>
                <a:schemeClr val="folHlink"/>
              </a:buClr>
              <a:buFont typeface="Wingdings" pitchFamily="2" charset="2"/>
              <a:buChar char="§"/>
              <a:defRPr sz="2133">
                <a:solidFill>
                  <a:schemeClr val="tx1"/>
                </a:solidFill>
                <a:latin typeface="Arial" pitchFamily="34" charset="0"/>
                <a:cs typeface="Arial" pitchFamily="34" charset="0"/>
              </a:defRPr>
            </a:lvl2pPr>
            <a:lvl3pPr marL="1523962"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Arial" pitchFamily="34" charset="0"/>
                <a:cs typeface="Arial" pitchFamily="34" charset="0"/>
              </a:defRPr>
            </a:lvl3pPr>
            <a:lvl4pPr marL="2133547"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Arial" pitchFamily="34" charset="0"/>
                <a:cs typeface="Arial" pitchFamily="34" charset="0"/>
              </a:defRPr>
            </a:lvl4pPr>
            <a:lvl5pPr marL="2743131"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Arial" pitchFamily="34" charset="0"/>
                <a:cs typeface="Arial" pitchFamily="34" charset="0"/>
              </a:defRPr>
            </a:lvl5pPr>
            <a:lvl6pPr marL="3352716"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mn-lt"/>
              </a:defRPr>
            </a:lvl6pPr>
            <a:lvl7pPr marL="3962301"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mn-lt"/>
              </a:defRPr>
            </a:lvl7pPr>
            <a:lvl8pPr marL="4571886"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mn-lt"/>
              </a:defRPr>
            </a:lvl8pPr>
            <a:lvl9pPr marL="5181470"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mn-lt"/>
              </a:defRPr>
            </a:lvl9pPr>
          </a:lstStyle>
          <a:p>
            <a:r>
              <a:rPr lang="de-DE" kern="0" dirty="0">
                <a:sym typeface="Wingdings" panose="05000000000000000000" pitchFamily="2" charset="2"/>
              </a:rPr>
              <a:t>Kontostände und Geldbewegungen: Im Beispiel von Bitcoin kann jeder Internetnutzer den Kontostand und die Geldflüsse ALLER Bitcoin-Konten einsehen und dies ist auch so gewollt.</a:t>
            </a:r>
          </a:p>
          <a:p>
            <a:r>
              <a:rPr lang="de-DE" sz="1800" kern="0" dirty="0">
                <a:sym typeface="Wingdings" panose="05000000000000000000" pitchFamily="2" charset="2"/>
              </a:rPr>
              <a:t>Anonymität: Es gibt jedoch keinerlei Verbindung zwischen Konten und Personen-Daten. Auch wenn man die Konten selbst einsehen kann, weiß man nicht, zu welcher Person das jeweilige Konto gehört.</a:t>
            </a:r>
          </a:p>
        </p:txBody>
      </p:sp>
      <p:sp>
        <p:nvSpPr>
          <p:cNvPr id="8" name="Fußzeilenplatzhalter 7"/>
          <p:cNvSpPr>
            <a:spLocks noGrp="1"/>
          </p:cNvSpPr>
          <p:nvPr>
            <p:ph type="ftr" sz="quarter" idx="3"/>
          </p:nvPr>
        </p:nvSpPr>
        <p:spPr/>
        <p:txBody>
          <a:bodyPr/>
          <a:lstStyle/>
          <a:p>
            <a:r>
              <a:rPr lang="de-DE" dirty="0"/>
              <a:t>05.02.2019  |  Marcel Klaes</a:t>
            </a:r>
          </a:p>
        </p:txBody>
      </p:sp>
      <p:pic>
        <p:nvPicPr>
          <p:cNvPr id="7" name="Grafik 6"/>
          <p:cNvPicPr>
            <a:picLocks noChangeAspect="1"/>
          </p:cNvPicPr>
          <p:nvPr/>
        </p:nvPicPr>
        <p:blipFill>
          <a:blip r:embed="rId2"/>
          <a:stretch>
            <a:fillRect/>
          </a:stretch>
        </p:blipFill>
        <p:spPr>
          <a:xfrm>
            <a:off x="7081837" y="3630550"/>
            <a:ext cx="4814887" cy="1302955"/>
          </a:xfrm>
          <a:prstGeom prst="rect">
            <a:avLst/>
          </a:prstGeom>
        </p:spPr>
      </p:pic>
      <p:sp>
        <p:nvSpPr>
          <p:cNvPr id="9" name="Textfeld 8">
            <a:extLst>
              <a:ext uri="{FF2B5EF4-FFF2-40B4-BE49-F238E27FC236}">
                <a16:creationId xmlns:a16="http://schemas.microsoft.com/office/drawing/2014/main" id="{F7301D9A-E180-4A03-8972-46117744F29F}"/>
              </a:ext>
            </a:extLst>
          </p:cNvPr>
          <p:cNvSpPr txBox="1"/>
          <p:nvPr/>
        </p:nvSpPr>
        <p:spPr>
          <a:xfrm>
            <a:off x="10895954" y="4793465"/>
            <a:ext cx="1167460" cy="369332"/>
          </a:xfrm>
          <a:prstGeom prst="rect">
            <a:avLst/>
          </a:prstGeom>
          <a:noFill/>
        </p:spPr>
        <p:txBody>
          <a:bodyPr wrap="square" rtlCol="0">
            <a:spAutoFit/>
          </a:bodyPr>
          <a:lstStyle/>
          <a:p>
            <a:r>
              <a:rPr lang="en-US" sz="700" dirty="0">
                <a:solidFill>
                  <a:schemeClr val="bg1">
                    <a:lumMod val="50000"/>
                  </a:schemeClr>
                </a:solidFill>
              </a:rPr>
              <a:t>Quelle: </a:t>
            </a:r>
            <a:r>
              <a:rPr lang="en-US" sz="700" dirty="0" smtClean="0">
                <a:solidFill>
                  <a:schemeClr val="bg1">
                    <a:lumMod val="50000"/>
                  </a:schemeClr>
                </a:solidFill>
              </a:rPr>
              <a:t>bitcoinfees.info</a:t>
            </a:r>
            <a:r>
              <a:rPr lang="en-US" sz="1100" dirty="0"/>
              <a:t/>
            </a:r>
            <a:br>
              <a:rPr lang="en-US" sz="1100" dirty="0"/>
            </a:br>
            <a:endParaRPr lang="de-DE" sz="1100" dirty="0"/>
          </a:p>
        </p:txBody>
      </p:sp>
    </p:spTree>
    <p:extLst>
      <p:ext uri="{BB962C8B-B14F-4D97-AF65-F5344CB8AC3E}">
        <p14:creationId xmlns:p14="http://schemas.microsoft.com/office/powerpoint/2010/main" val="1763277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z="4000" dirty="0"/>
              <a:t>Alternative Projekte und </a:t>
            </a:r>
            <a:r>
              <a:rPr lang="de-DE" sz="4000" dirty="0" err="1"/>
              <a:t>technologien</a:t>
            </a:r>
            <a:endParaRPr lang="de-DE" sz="4000" dirty="0"/>
          </a:p>
        </p:txBody>
      </p:sp>
      <p:sp>
        <p:nvSpPr>
          <p:cNvPr id="7" name="Textplatzhalter 6"/>
          <p:cNvSpPr>
            <a:spLocks noGrp="1"/>
          </p:cNvSpPr>
          <p:nvPr>
            <p:ph type="body" idx="1"/>
          </p:nvPr>
        </p:nvSpPr>
        <p:spPr/>
        <p:txBody>
          <a:bodyPr/>
          <a:lstStyle/>
          <a:p>
            <a:r>
              <a:rPr lang="de-DE" dirty="0"/>
              <a:t>3</a:t>
            </a:r>
          </a:p>
        </p:txBody>
      </p:sp>
      <p:sp>
        <p:nvSpPr>
          <p:cNvPr id="2" name="Foliennummernplatzhalter 1"/>
          <p:cNvSpPr>
            <a:spLocks noGrp="1"/>
          </p:cNvSpPr>
          <p:nvPr>
            <p:ph type="sldNum" sz="quarter" idx="4"/>
          </p:nvPr>
        </p:nvSpPr>
        <p:spPr/>
        <p:txBody>
          <a:bodyPr/>
          <a:lstStyle/>
          <a:p>
            <a:fld id="{B4BA9864-58C4-4865-A62B-1CA7A9263984}" type="slidenum">
              <a:rPr lang="de-DE" smtClean="0"/>
              <a:t>14</a:t>
            </a:fld>
            <a:endParaRPr lang="de-DE"/>
          </a:p>
        </p:txBody>
      </p:sp>
      <p:sp>
        <p:nvSpPr>
          <p:cNvPr id="4" name="Fußzeilenplatzhalter 3"/>
          <p:cNvSpPr>
            <a:spLocks noGrp="1"/>
          </p:cNvSpPr>
          <p:nvPr>
            <p:ph type="ftr" sz="quarter" idx="4294967295"/>
          </p:nvPr>
        </p:nvSpPr>
        <p:spPr>
          <a:xfrm>
            <a:off x="622300" y="6418263"/>
            <a:ext cx="5470525" cy="303212"/>
          </a:xfrm>
        </p:spPr>
        <p:txBody>
          <a:bodyPr/>
          <a:lstStyle/>
          <a:p>
            <a:r>
              <a:rPr lang="de-DE" dirty="0"/>
              <a:t>05.02.2019  |  Marcel Klaes</a:t>
            </a:r>
          </a:p>
        </p:txBody>
      </p:sp>
    </p:spTree>
    <p:extLst>
      <p:ext uri="{BB962C8B-B14F-4D97-AF65-F5344CB8AC3E}">
        <p14:creationId xmlns:p14="http://schemas.microsoft.com/office/powerpoint/2010/main" val="19423857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p:txBody>
          <a:bodyPr/>
          <a:lstStyle/>
          <a:p>
            <a:fld id="{B4BA9864-58C4-4865-A62B-1CA7A9263984}" type="slidenum">
              <a:rPr lang="de-DE" smtClean="0"/>
              <a:t>15</a:t>
            </a:fld>
            <a:endParaRPr lang="de-DE"/>
          </a:p>
        </p:txBody>
      </p:sp>
      <p:sp>
        <p:nvSpPr>
          <p:cNvPr id="3" name="Titel 2"/>
          <p:cNvSpPr>
            <a:spLocks noGrp="1"/>
          </p:cNvSpPr>
          <p:nvPr>
            <p:ph type="title"/>
          </p:nvPr>
        </p:nvSpPr>
        <p:spPr/>
        <p:txBody>
          <a:bodyPr/>
          <a:lstStyle/>
          <a:p>
            <a:r>
              <a:rPr lang="de-DE" dirty="0"/>
              <a:t>Weitere Blockchain-Projekte / Bitcoin Alternativen</a:t>
            </a:r>
          </a:p>
        </p:txBody>
      </p:sp>
      <p:sp>
        <p:nvSpPr>
          <p:cNvPr id="4" name="Inhaltsplatzhalter 3"/>
          <p:cNvSpPr>
            <a:spLocks noGrp="1"/>
          </p:cNvSpPr>
          <p:nvPr>
            <p:ph idx="1"/>
          </p:nvPr>
        </p:nvSpPr>
        <p:spPr>
          <a:xfrm>
            <a:off x="622301" y="1772817"/>
            <a:ext cx="10945284" cy="4948658"/>
          </a:xfrm>
        </p:spPr>
        <p:txBody>
          <a:bodyPr/>
          <a:lstStyle/>
          <a:p>
            <a:pPr>
              <a:spcBef>
                <a:spcPts val="400"/>
              </a:spcBef>
              <a:spcAft>
                <a:spcPts val="400"/>
              </a:spcAft>
            </a:pPr>
            <a:r>
              <a:rPr lang="de-DE" b="1" dirty="0" err="1"/>
              <a:t>Ethereum</a:t>
            </a:r>
            <a:r>
              <a:rPr lang="de-DE" b="1" dirty="0"/>
              <a:t> (ETH):</a:t>
            </a:r>
          </a:p>
          <a:p>
            <a:pPr lvl="1">
              <a:spcBef>
                <a:spcPts val="400"/>
              </a:spcBef>
              <a:spcAft>
                <a:spcPts val="400"/>
              </a:spcAft>
            </a:pPr>
            <a:r>
              <a:rPr lang="de-DE" sz="1600" dirty="0"/>
              <a:t>Das aktuell zweit- bis dritt-größte Blockchain-Projekt nach Bitcoin</a:t>
            </a:r>
          </a:p>
          <a:p>
            <a:pPr lvl="1">
              <a:spcBef>
                <a:spcPts val="400"/>
              </a:spcBef>
              <a:spcAft>
                <a:spcPts val="400"/>
              </a:spcAft>
            </a:pPr>
            <a:r>
              <a:rPr lang="de-DE" sz="1600" dirty="0"/>
              <a:t>Bietet die Möglichkeit, kleineren Unternehmen einen sicheren Einstieg in DLT anzubieten. Von außen betrachtet haben diese kleineren </a:t>
            </a:r>
            <a:r>
              <a:rPr lang="de-DE" sz="1600" dirty="0" err="1"/>
              <a:t>Unternhmen</a:t>
            </a:r>
            <a:r>
              <a:rPr lang="de-DE" sz="1600" dirty="0"/>
              <a:t> eine eigene Blockchain, dahinter sitzt aber das gewaltige </a:t>
            </a:r>
            <a:r>
              <a:rPr lang="de-DE" sz="1600" dirty="0" err="1"/>
              <a:t>Ethereum</a:t>
            </a:r>
            <a:r>
              <a:rPr lang="de-DE" sz="1600" dirty="0"/>
              <a:t>-Netzwerk, welches aufgrund seiner Größe sehr sicher ist.</a:t>
            </a:r>
          </a:p>
          <a:p>
            <a:pPr lvl="1">
              <a:spcBef>
                <a:spcPts val="400"/>
              </a:spcBef>
              <a:spcAft>
                <a:spcPts val="400"/>
              </a:spcAft>
            </a:pPr>
            <a:r>
              <a:rPr lang="de-DE" sz="1600" dirty="0"/>
              <a:t>Smart-</a:t>
            </a:r>
            <a:r>
              <a:rPr lang="de-DE" sz="1600" dirty="0" err="1"/>
              <a:t>Contracts</a:t>
            </a:r>
            <a:r>
              <a:rPr lang="de-DE" sz="1600" dirty="0"/>
              <a:t>: Die Möglichkeit, digitale und vollautomatische Verträge abzuschließen</a:t>
            </a:r>
          </a:p>
          <a:p>
            <a:pPr lvl="1">
              <a:spcBef>
                <a:spcPts val="400"/>
              </a:spcBef>
              <a:spcAft>
                <a:spcPts val="400"/>
              </a:spcAft>
            </a:pPr>
            <a:r>
              <a:rPr lang="de-DE" sz="1600" dirty="0"/>
              <a:t>Schnellere &amp; günstigere Transaktionen als mit Bitcoin</a:t>
            </a:r>
          </a:p>
          <a:p>
            <a:pPr lvl="1">
              <a:spcBef>
                <a:spcPts val="400"/>
              </a:spcBef>
              <a:spcAft>
                <a:spcPts val="400"/>
              </a:spcAft>
            </a:pPr>
            <a:r>
              <a:rPr lang="de-DE" sz="1600" dirty="0"/>
              <a:t>Vision: „Proof-</a:t>
            </a:r>
            <a:r>
              <a:rPr lang="de-DE" sz="1600" dirty="0" err="1"/>
              <a:t>of</a:t>
            </a:r>
            <a:r>
              <a:rPr lang="de-DE" sz="1600" dirty="0"/>
              <a:t>-Stake“ anstelle  „Proof-</a:t>
            </a:r>
            <a:r>
              <a:rPr lang="de-DE" sz="1600" dirty="0" err="1"/>
              <a:t>of</a:t>
            </a:r>
            <a:r>
              <a:rPr lang="de-DE" sz="1600" dirty="0"/>
              <a:t>-Work“</a:t>
            </a:r>
          </a:p>
          <a:p>
            <a:pPr>
              <a:spcBef>
                <a:spcPts val="400"/>
              </a:spcBef>
              <a:spcAft>
                <a:spcPts val="400"/>
              </a:spcAft>
            </a:pPr>
            <a:r>
              <a:rPr lang="de-DE" b="1" dirty="0" err="1"/>
              <a:t>Monero</a:t>
            </a:r>
            <a:r>
              <a:rPr lang="de-DE" b="1" dirty="0"/>
              <a:t> (XMR): </a:t>
            </a:r>
            <a:r>
              <a:rPr lang="de-DE" sz="1800" dirty="0"/>
              <a:t>Wirbt mit absoluter </a:t>
            </a:r>
            <a:r>
              <a:rPr lang="de-DE" dirty="0"/>
              <a:t>Anonymität </a:t>
            </a:r>
            <a:r>
              <a:rPr lang="de-DE" sz="1800" dirty="0"/>
              <a:t>dank „Zero-Knowledge-Validation“</a:t>
            </a:r>
          </a:p>
          <a:p>
            <a:pPr>
              <a:spcBef>
                <a:spcPts val="400"/>
              </a:spcBef>
              <a:spcAft>
                <a:spcPts val="400"/>
              </a:spcAft>
            </a:pPr>
            <a:r>
              <a:rPr lang="de-DE" b="1" dirty="0"/>
              <a:t>Ripple (XRP):</a:t>
            </a:r>
            <a:r>
              <a:rPr lang="de-DE" dirty="0"/>
              <a:t> </a:t>
            </a:r>
            <a:r>
              <a:rPr lang="de-DE" sz="1800" dirty="0"/>
              <a:t>Ein nicht ganz so dezentralisiertes Projekt das eng mit Banken kooperiert</a:t>
            </a:r>
          </a:p>
          <a:p>
            <a:pPr>
              <a:lnSpc>
                <a:spcPct val="150000"/>
              </a:lnSpc>
              <a:spcBef>
                <a:spcPts val="400"/>
              </a:spcBef>
              <a:spcAft>
                <a:spcPts val="400"/>
              </a:spcAft>
            </a:pPr>
            <a:r>
              <a:rPr lang="de-DE" sz="1800" b="1" dirty="0"/>
              <a:t>Anzahl an DLT-Projekten / Währungen:  </a:t>
            </a:r>
            <a:r>
              <a:rPr lang="de-DE" dirty="0"/>
              <a:t>2</a:t>
            </a:r>
            <a:r>
              <a:rPr lang="de-DE" sz="1800" dirty="0"/>
              <a:t>.116 Währungen an über 200 Börsen</a:t>
            </a:r>
            <a:r>
              <a:rPr lang="de-DE" dirty="0"/>
              <a:t> </a:t>
            </a:r>
            <a:r>
              <a:rPr lang="de-DE" sz="1800" dirty="0"/>
              <a:t>(23.01.2019)</a:t>
            </a:r>
            <a:br>
              <a:rPr lang="de-DE" sz="1800" dirty="0"/>
            </a:br>
            <a:r>
              <a:rPr lang="de-DE" sz="1800" dirty="0"/>
              <a:t>			</a:t>
            </a:r>
            <a:br>
              <a:rPr lang="de-DE" sz="1800" dirty="0"/>
            </a:br>
            <a:r>
              <a:rPr lang="de-DE" sz="1800" dirty="0"/>
              <a:t>			</a:t>
            </a:r>
            <a:r>
              <a:rPr lang="en-US" i="1" dirty="0"/>
              <a:t>“During the gold rush its a good time to be in the pick and shovel business”</a:t>
            </a:r>
          </a:p>
          <a:p>
            <a:pPr>
              <a:spcBef>
                <a:spcPts val="400"/>
              </a:spcBef>
              <a:spcAft>
                <a:spcPts val="400"/>
              </a:spcAft>
            </a:pPr>
            <a:endParaRPr lang="de-DE" sz="1800" dirty="0"/>
          </a:p>
          <a:p>
            <a:pPr>
              <a:spcBef>
                <a:spcPts val="400"/>
              </a:spcBef>
              <a:spcAft>
                <a:spcPts val="400"/>
              </a:spcAft>
            </a:pPr>
            <a:endParaRPr lang="de-DE" dirty="0"/>
          </a:p>
        </p:txBody>
      </p:sp>
      <p:sp>
        <p:nvSpPr>
          <p:cNvPr id="6" name="Fußzeilenplatzhalter 5"/>
          <p:cNvSpPr>
            <a:spLocks noGrp="1"/>
          </p:cNvSpPr>
          <p:nvPr>
            <p:ph type="ftr" sz="quarter" idx="3"/>
          </p:nvPr>
        </p:nvSpPr>
        <p:spPr/>
        <p:txBody>
          <a:bodyPr/>
          <a:lstStyle/>
          <a:p>
            <a:r>
              <a:rPr lang="de-DE" dirty="0"/>
              <a:t>05.02.2019  |  Marcel Klaes</a:t>
            </a:r>
          </a:p>
        </p:txBody>
      </p:sp>
      <p:sp>
        <p:nvSpPr>
          <p:cNvPr id="5" name="Geschweifte Klammer links 4"/>
          <p:cNvSpPr/>
          <p:nvPr/>
        </p:nvSpPr>
        <p:spPr>
          <a:xfrm rot="16200000">
            <a:off x="8406209" y="4961447"/>
            <a:ext cx="327825" cy="1668016"/>
          </a:xfrm>
          <a:prstGeom prst="leftBrace">
            <a:avLst>
              <a:gd name="adj1" fmla="val 8333"/>
              <a:gd name="adj2" fmla="val 50837"/>
            </a:avLst>
          </a:prstGeom>
          <a:ln w="38100"/>
        </p:spPr>
        <p:style>
          <a:lnRef idx="1">
            <a:schemeClr val="accent6"/>
          </a:lnRef>
          <a:fillRef idx="0">
            <a:schemeClr val="accent6"/>
          </a:fillRef>
          <a:effectRef idx="0">
            <a:schemeClr val="accent6"/>
          </a:effectRef>
          <a:fontRef idx="minor">
            <a:schemeClr val="tx1"/>
          </a:fontRef>
        </p:style>
        <p:txBody>
          <a:bodyPr rtlCol="0" anchor="ctr"/>
          <a:lstStyle/>
          <a:p>
            <a:pPr algn="ctr"/>
            <a:endParaRPr lang="de-DE"/>
          </a:p>
        </p:txBody>
      </p:sp>
    </p:spTree>
    <p:extLst>
      <p:ext uri="{BB962C8B-B14F-4D97-AF65-F5344CB8AC3E}">
        <p14:creationId xmlns:p14="http://schemas.microsoft.com/office/powerpoint/2010/main" val="14888723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p:txBody>
          <a:bodyPr/>
          <a:lstStyle/>
          <a:p>
            <a:fld id="{B4BA9864-58C4-4865-A62B-1CA7A9263984}" type="slidenum">
              <a:rPr lang="de-DE" smtClean="0"/>
              <a:t>16</a:t>
            </a:fld>
            <a:endParaRPr lang="de-DE"/>
          </a:p>
        </p:txBody>
      </p:sp>
      <p:sp>
        <p:nvSpPr>
          <p:cNvPr id="3" name="Titel 2"/>
          <p:cNvSpPr>
            <a:spLocks noGrp="1"/>
          </p:cNvSpPr>
          <p:nvPr>
            <p:ph type="title"/>
          </p:nvPr>
        </p:nvSpPr>
        <p:spPr/>
        <p:txBody>
          <a:bodyPr/>
          <a:lstStyle/>
          <a:p>
            <a:r>
              <a:rPr lang="de-DE" dirty="0"/>
              <a:t>Blockchain Alternative: </a:t>
            </a:r>
            <a:r>
              <a:rPr lang="de-DE" dirty="0" err="1"/>
              <a:t>Directed</a:t>
            </a:r>
            <a:r>
              <a:rPr lang="de-DE" dirty="0"/>
              <a:t> </a:t>
            </a:r>
            <a:r>
              <a:rPr lang="de-DE" dirty="0" err="1"/>
              <a:t>Acyclic</a:t>
            </a:r>
            <a:r>
              <a:rPr lang="de-DE" dirty="0"/>
              <a:t> Graph (DAG)</a:t>
            </a:r>
          </a:p>
        </p:txBody>
      </p:sp>
      <p:sp>
        <p:nvSpPr>
          <p:cNvPr id="4" name="Inhaltsplatzhalter 3"/>
          <p:cNvSpPr>
            <a:spLocks noGrp="1"/>
          </p:cNvSpPr>
          <p:nvPr>
            <p:ph idx="1"/>
          </p:nvPr>
        </p:nvSpPr>
        <p:spPr>
          <a:xfrm>
            <a:off x="622300" y="1773100"/>
            <a:ext cx="10782299" cy="4777471"/>
          </a:xfrm>
        </p:spPr>
        <p:txBody>
          <a:bodyPr/>
          <a:lstStyle/>
          <a:p>
            <a:pPr marL="0" indent="0">
              <a:buNone/>
            </a:pPr>
            <a:r>
              <a:rPr lang="de-DE" dirty="0"/>
              <a:t>Manche DLT-Projekte nutzen DAGs um von der linearen </a:t>
            </a:r>
            <a:br>
              <a:rPr lang="de-DE" dirty="0"/>
            </a:br>
            <a:r>
              <a:rPr lang="de-DE" dirty="0"/>
              <a:t>Blockchain eine Art mehrdimensionales Geflecht aus </a:t>
            </a:r>
            <a:br>
              <a:rPr lang="de-DE" dirty="0"/>
            </a:br>
            <a:r>
              <a:rPr lang="de-DE" dirty="0"/>
              <a:t>Blockchains zu erstellen. Dies bietet technische einige</a:t>
            </a:r>
            <a:br>
              <a:rPr lang="de-DE" dirty="0"/>
            </a:br>
            <a:r>
              <a:rPr lang="de-DE" dirty="0"/>
              <a:t>bislang unerforschte Vorteile gegenüber Blockchains.</a:t>
            </a:r>
          </a:p>
          <a:p>
            <a:pPr marL="0" indent="0">
              <a:spcBef>
                <a:spcPts val="1800"/>
              </a:spcBef>
              <a:buNone/>
            </a:pPr>
            <a:r>
              <a:rPr lang="de-DE" sz="2400" dirty="0"/>
              <a:t>IOTA: Das erste DLT-Projekt basierend auf DAG</a:t>
            </a:r>
          </a:p>
          <a:p>
            <a:pPr>
              <a:spcBef>
                <a:spcPts val="1000"/>
              </a:spcBef>
            </a:pPr>
            <a:r>
              <a:rPr lang="de-DE" dirty="0"/>
              <a:t>Unterschied zur Blockchain: KEINE Transaktionsgebühren mögliche, die Netzwerkgeschwindigkeit WÄCHST mit steigender Nutzung (= gute Skalierbarkeit), gegenwärtige jedoch noch zentralisiert (aufgrund geringer Größe des Netzwerks bisher)</a:t>
            </a:r>
          </a:p>
          <a:p>
            <a:pPr>
              <a:spcBef>
                <a:spcPts val="1000"/>
              </a:spcBef>
            </a:pPr>
            <a:r>
              <a:rPr lang="de-DE" dirty="0"/>
              <a:t>IOTA ist eine offizielle Deutsche Stiftung mit Sitz in Berlin und Partnern wie Bosch, VW, Fujitsu, UN, RWTH Aachen, </a:t>
            </a:r>
            <a:r>
              <a:rPr lang="de-DE" dirty="0" smtClean="0"/>
              <a:t>Energinet.dk, etc</a:t>
            </a:r>
            <a:r>
              <a:rPr lang="de-DE" dirty="0"/>
              <a:t>.</a:t>
            </a:r>
          </a:p>
          <a:p>
            <a:pPr>
              <a:spcBef>
                <a:spcPts val="1000"/>
              </a:spcBef>
            </a:pPr>
            <a:r>
              <a:rPr lang="de-DE" dirty="0"/>
              <a:t>Zielt primär auf Maschinen-Kommunikation (</a:t>
            </a:r>
            <a:r>
              <a:rPr lang="de-DE" dirty="0" err="1"/>
              <a:t>IoT</a:t>
            </a:r>
            <a:r>
              <a:rPr lang="de-DE" dirty="0"/>
              <a:t> / Industrie 4.0) ab, ist dabei jedoch deutlich konkreter als gewohnt. Dezentrale, </a:t>
            </a:r>
            <a:r>
              <a:rPr lang="de-DE" dirty="0" smtClean="0"/>
              <a:t>automatische Daten-Märkte </a:t>
            </a:r>
            <a:r>
              <a:rPr lang="de-DE" dirty="0"/>
              <a:t>wurden bereits erfolgreich getestet.</a:t>
            </a:r>
          </a:p>
          <a:p>
            <a:pPr>
              <a:spcBef>
                <a:spcPts val="1000"/>
              </a:spcBef>
            </a:pPr>
            <a:r>
              <a:rPr lang="de-DE" dirty="0"/>
              <a:t>Plant einen dezentralen Markt für Rechenleistung</a:t>
            </a:r>
          </a:p>
          <a:p>
            <a:pPr lvl="1"/>
            <a:endParaRPr lang="de-DE" sz="1800" dirty="0"/>
          </a:p>
        </p:txBody>
      </p:sp>
      <p:pic>
        <p:nvPicPr>
          <p:cNvPr id="5" name="Grafik 4"/>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773442" y="1773100"/>
            <a:ext cx="4502481" cy="1482990"/>
          </a:xfrm>
          <a:prstGeom prst="rect">
            <a:avLst/>
          </a:prstGeom>
        </p:spPr>
      </p:pic>
      <p:sp>
        <p:nvSpPr>
          <p:cNvPr id="7" name="Fußzeilenplatzhalter 6"/>
          <p:cNvSpPr>
            <a:spLocks noGrp="1"/>
          </p:cNvSpPr>
          <p:nvPr>
            <p:ph type="ftr" sz="quarter" idx="3"/>
          </p:nvPr>
        </p:nvSpPr>
        <p:spPr/>
        <p:txBody>
          <a:bodyPr/>
          <a:lstStyle/>
          <a:p>
            <a:r>
              <a:rPr lang="de-DE" dirty="0"/>
              <a:t>05.02.2019  |  Marcel Klaes</a:t>
            </a:r>
          </a:p>
        </p:txBody>
      </p:sp>
    </p:spTree>
    <p:extLst>
      <p:ext uri="{BB962C8B-B14F-4D97-AF65-F5344CB8AC3E}">
        <p14:creationId xmlns:p14="http://schemas.microsoft.com/office/powerpoint/2010/main" val="13716912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4000" dirty="0"/>
              <a:t>Anwendungsgebiete und der H</a:t>
            </a:r>
            <a:r>
              <a:rPr lang="de-DE" sz="4000" dirty="0" smtClean="0"/>
              <a:t>ype</a:t>
            </a:r>
            <a:endParaRPr lang="de-DE" sz="4000" dirty="0"/>
          </a:p>
        </p:txBody>
      </p:sp>
      <p:sp>
        <p:nvSpPr>
          <p:cNvPr id="3" name="Textplatzhalter 2"/>
          <p:cNvSpPr>
            <a:spLocks noGrp="1"/>
          </p:cNvSpPr>
          <p:nvPr>
            <p:ph type="body" idx="1"/>
          </p:nvPr>
        </p:nvSpPr>
        <p:spPr/>
        <p:txBody>
          <a:bodyPr/>
          <a:lstStyle/>
          <a:p>
            <a:r>
              <a:rPr lang="de-DE" dirty="0"/>
              <a:t>4</a:t>
            </a:r>
          </a:p>
        </p:txBody>
      </p:sp>
      <p:sp>
        <p:nvSpPr>
          <p:cNvPr id="4" name="Foliennummernplatzhalter 3"/>
          <p:cNvSpPr>
            <a:spLocks noGrp="1"/>
          </p:cNvSpPr>
          <p:nvPr>
            <p:ph type="sldNum" sz="quarter" idx="4"/>
          </p:nvPr>
        </p:nvSpPr>
        <p:spPr/>
        <p:txBody>
          <a:bodyPr/>
          <a:lstStyle/>
          <a:p>
            <a:fld id="{B4BA9864-58C4-4865-A62B-1CA7A9263984}" type="slidenum">
              <a:rPr lang="de-DE" smtClean="0"/>
              <a:t>17</a:t>
            </a:fld>
            <a:endParaRPr lang="de-DE"/>
          </a:p>
        </p:txBody>
      </p:sp>
      <p:sp>
        <p:nvSpPr>
          <p:cNvPr id="6" name="Fußzeilenplatzhalter 5"/>
          <p:cNvSpPr>
            <a:spLocks noGrp="1"/>
          </p:cNvSpPr>
          <p:nvPr>
            <p:ph type="ftr" sz="quarter" idx="4294967295"/>
          </p:nvPr>
        </p:nvSpPr>
        <p:spPr>
          <a:xfrm>
            <a:off x="622300" y="6418263"/>
            <a:ext cx="5470525" cy="303212"/>
          </a:xfrm>
        </p:spPr>
        <p:txBody>
          <a:bodyPr/>
          <a:lstStyle/>
          <a:p>
            <a:r>
              <a:rPr lang="de-DE" dirty="0"/>
              <a:t>05.02.2019  |  Marcel Klaes</a:t>
            </a:r>
          </a:p>
        </p:txBody>
      </p:sp>
    </p:spTree>
    <p:extLst>
      <p:ext uri="{BB962C8B-B14F-4D97-AF65-F5344CB8AC3E}">
        <p14:creationId xmlns:p14="http://schemas.microsoft.com/office/powerpoint/2010/main" val="27255880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4"/>
          </p:nvPr>
        </p:nvSpPr>
        <p:spPr/>
        <p:txBody>
          <a:bodyPr/>
          <a:lstStyle/>
          <a:p>
            <a:fld id="{B4BA9864-58C4-4865-A62B-1CA7A9263984}" type="slidenum">
              <a:rPr lang="de-DE" smtClean="0"/>
              <a:t>18</a:t>
            </a:fld>
            <a:endParaRPr lang="de-DE"/>
          </a:p>
        </p:txBody>
      </p:sp>
      <p:sp>
        <p:nvSpPr>
          <p:cNvPr id="5" name="Titel 4"/>
          <p:cNvSpPr>
            <a:spLocks noGrp="1"/>
          </p:cNvSpPr>
          <p:nvPr>
            <p:ph type="title"/>
          </p:nvPr>
        </p:nvSpPr>
        <p:spPr/>
        <p:txBody>
          <a:bodyPr/>
          <a:lstStyle/>
          <a:p>
            <a:r>
              <a:rPr lang="de-DE" dirty="0"/>
              <a:t>Blockchain ist nicht die ultimative Lösung für alle Probleme</a:t>
            </a:r>
          </a:p>
        </p:txBody>
      </p:sp>
      <p:sp>
        <p:nvSpPr>
          <p:cNvPr id="6" name="Inhaltsplatzhalter 5"/>
          <p:cNvSpPr>
            <a:spLocks noGrp="1"/>
          </p:cNvSpPr>
          <p:nvPr>
            <p:ph idx="1"/>
          </p:nvPr>
        </p:nvSpPr>
        <p:spPr>
          <a:xfrm>
            <a:off x="622301" y="1772817"/>
            <a:ext cx="10945284" cy="3023915"/>
          </a:xfrm>
        </p:spPr>
        <p:txBody>
          <a:bodyPr/>
          <a:lstStyle/>
          <a:p>
            <a:pPr>
              <a:spcBef>
                <a:spcPts val="1200"/>
              </a:spcBef>
            </a:pPr>
            <a:r>
              <a:rPr lang="de-DE" sz="2000" dirty="0"/>
              <a:t>Der letzte Hype suggerierte, dass DLT in allen Bereichen des Alltags und der Industrie Probleme lösen kann</a:t>
            </a:r>
          </a:p>
          <a:p>
            <a:pPr>
              <a:spcBef>
                <a:spcPts val="1200"/>
              </a:spcBef>
            </a:pPr>
            <a:r>
              <a:rPr lang="de-DE" sz="2000" dirty="0"/>
              <a:t>Anwendungsfälle die durch gesteigertes Vertrauen oder von transparenten und extrem schwer zu manipulierenden Handelsbüchern profitieren, können DLT sinnvoll verwenden</a:t>
            </a:r>
          </a:p>
          <a:p>
            <a:pPr>
              <a:spcBef>
                <a:spcPts val="1200"/>
              </a:spcBef>
            </a:pPr>
            <a:r>
              <a:rPr lang="de-DE" sz="2000" dirty="0"/>
              <a:t>Anwendungsfälle, bei denen eine klassische Datenbank vollkommen ausreichend ist, werden vorerst nicht durch DLT und deren Komplexität und Ineffizienz profitieren </a:t>
            </a:r>
          </a:p>
          <a:p>
            <a:pPr>
              <a:spcBef>
                <a:spcPts val="1200"/>
              </a:spcBef>
            </a:pPr>
            <a:r>
              <a:rPr lang="de-DE" sz="2000" dirty="0"/>
              <a:t>Anwendungsfälle ohne technischen Bezug werden keinen Nutzen aus DLT schlagen können… insofern Investoren sich nicht wie Investoren verhalten…</a:t>
            </a:r>
            <a:endParaRPr lang="de-DE" dirty="0"/>
          </a:p>
        </p:txBody>
      </p:sp>
      <p:sp>
        <p:nvSpPr>
          <p:cNvPr id="7" name="AutoShape 2" descr="Bildergebnis für blockchain ice tea"/>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8" name="Grafik 7"/>
          <p:cNvPicPr>
            <a:picLocks noChangeAspect="1"/>
          </p:cNvPicPr>
          <p:nvPr/>
        </p:nvPicPr>
        <p:blipFill>
          <a:blip r:embed="rId2"/>
          <a:stretch>
            <a:fillRect/>
          </a:stretch>
        </p:blipFill>
        <p:spPr>
          <a:xfrm>
            <a:off x="3171270" y="4705395"/>
            <a:ext cx="3329419" cy="1864474"/>
          </a:xfrm>
          <a:prstGeom prst="rect">
            <a:avLst/>
          </a:prstGeom>
        </p:spPr>
      </p:pic>
      <p:pic>
        <p:nvPicPr>
          <p:cNvPr id="9" name="Grafik 8"/>
          <p:cNvPicPr>
            <a:picLocks noChangeAspect="1"/>
          </p:cNvPicPr>
          <p:nvPr/>
        </p:nvPicPr>
        <p:blipFill rotWithShape="1">
          <a:blip r:embed="rId3">
            <a:extLst>
              <a:ext uri="{28A0092B-C50C-407E-A947-70E740481C1C}">
                <a14:useLocalDpi xmlns:a14="http://schemas.microsoft.com/office/drawing/2010/main" val="0"/>
              </a:ext>
            </a:extLst>
          </a:blip>
          <a:srcRect t="39275"/>
          <a:stretch/>
        </p:blipFill>
        <p:spPr>
          <a:xfrm>
            <a:off x="7364594" y="4796732"/>
            <a:ext cx="3862363" cy="1673021"/>
          </a:xfrm>
          <a:prstGeom prst="rect">
            <a:avLst/>
          </a:prstGeom>
        </p:spPr>
      </p:pic>
      <p:sp>
        <p:nvSpPr>
          <p:cNvPr id="3" name="Fußzeilenplatzhalter 2"/>
          <p:cNvSpPr>
            <a:spLocks noGrp="1"/>
          </p:cNvSpPr>
          <p:nvPr>
            <p:ph type="ftr" sz="quarter" idx="3"/>
          </p:nvPr>
        </p:nvSpPr>
        <p:spPr/>
        <p:txBody>
          <a:bodyPr/>
          <a:lstStyle/>
          <a:p>
            <a:r>
              <a:rPr lang="de-DE" dirty="0"/>
              <a:t>05.02.2019  |  Marcel Klaes</a:t>
            </a:r>
          </a:p>
        </p:txBody>
      </p:sp>
      <p:sp>
        <p:nvSpPr>
          <p:cNvPr id="2" name="Pfeil nach rechts 1"/>
          <p:cNvSpPr/>
          <p:nvPr/>
        </p:nvSpPr>
        <p:spPr>
          <a:xfrm>
            <a:off x="6708228" y="5431221"/>
            <a:ext cx="656366" cy="5754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9">
            <a:extLst>
              <a:ext uri="{FF2B5EF4-FFF2-40B4-BE49-F238E27FC236}">
                <a16:creationId xmlns:a16="http://schemas.microsoft.com/office/drawing/2014/main" id="{554ACCC0-6F2A-4B63-93EB-06C3DAB2BA8F}"/>
              </a:ext>
            </a:extLst>
          </p:cNvPr>
          <p:cNvSpPr txBox="1"/>
          <p:nvPr/>
        </p:nvSpPr>
        <p:spPr>
          <a:xfrm>
            <a:off x="4890111" y="6544469"/>
            <a:ext cx="2146300" cy="184666"/>
          </a:xfrm>
          <a:prstGeom prst="rect">
            <a:avLst/>
          </a:prstGeom>
          <a:noFill/>
        </p:spPr>
        <p:txBody>
          <a:bodyPr wrap="square" rtlCol="0">
            <a:spAutoFit/>
          </a:bodyPr>
          <a:lstStyle/>
          <a:p>
            <a:r>
              <a:rPr lang="en-US" sz="600" dirty="0">
                <a:solidFill>
                  <a:schemeClr val="bg1">
                    <a:lumMod val="50000"/>
                  </a:schemeClr>
                </a:solidFill>
              </a:rPr>
              <a:t>Image: Long Island Iced Tea Corp (Gizmodo)</a:t>
            </a:r>
            <a:endParaRPr lang="de-DE" sz="600" dirty="0">
              <a:solidFill>
                <a:schemeClr val="bg1">
                  <a:lumMod val="50000"/>
                </a:schemeClr>
              </a:solidFill>
            </a:endParaRPr>
          </a:p>
        </p:txBody>
      </p:sp>
      <p:sp>
        <p:nvSpPr>
          <p:cNvPr id="11" name="Textfeld 10">
            <a:extLst>
              <a:ext uri="{FF2B5EF4-FFF2-40B4-BE49-F238E27FC236}">
                <a16:creationId xmlns:a16="http://schemas.microsoft.com/office/drawing/2014/main" id="{BAB2436E-5FD5-4E7E-96E2-6294BBF0057D}"/>
              </a:ext>
            </a:extLst>
          </p:cNvPr>
          <p:cNvSpPr txBox="1"/>
          <p:nvPr/>
        </p:nvSpPr>
        <p:spPr>
          <a:xfrm>
            <a:off x="9193744" y="6444199"/>
            <a:ext cx="2146300" cy="184666"/>
          </a:xfrm>
          <a:prstGeom prst="rect">
            <a:avLst/>
          </a:prstGeom>
          <a:noFill/>
        </p:spPr>
        <p:txBody>
          <a:bodyPr wrap="square" rtlCol="0">
            <a:spAutoFit/>
          </a:bodyPr>
          <a:lstStyle/>
          <a:p>
            <a:pPr algn="r"/>
            <a:r>
              <a:rPr lang="en-US" sz="600" dirty="0">
                <a:solidFill>
                  <a:schemeClr val="bg1">
                    <a:lumMod val="50000"/>
                  </a:schemeClr>
                </a:solidFill>
              </a:rPr>
              <a:t>Image: </a:t>
            </a:r>
            <a:r>
              <a:rPr lang="de-DE" sz="600" dirty="0" err="1">
                <a:solidFill>
                  <a:schemeClr val="bg1">
                    <a:lumMod val="50000"/>
                  </a:schemeClr>
                </a:solidFill>
              </a:rPr>
              <a:t>Markets</a:t>
            </a:r>
            <a:r>
              <a:rPr lang="de-DE" sz="600" dirty="0">
                <a:solidFill>
                  <a:schemeClr val="bg1">
                    <a:lumMod val="50000"/>
                  </a:schemeClr>
                </a:solidFill>
              </a:rPr>
              <a:t> Insider</a:t>
            </a:r>
          </a:p>
        </p:txBody>
      </p:sp>
    </p:spTree>
    <p:extLst>
      <p:ext uri="{BB962C8B-B14F-4D97-AF65-F5344CB8AC3E}">
        <p14:creationId xmlns:p14="http://schemas.microsoft.com/office/powerpoint/2010/main" val="1008580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1"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p:txBody>
          <a:bodyPr/>
          <a:lstStyle/>
          <a:p>
            <a:fld id="{B4BA9864-58C4-4865-A62B-1CA7A9263984}" type="slidenum">
              <a:rPr lang="de-DE" smtClean="0"/>
              <a:t>19</a:t>
            </a:fld>
            <a:endParaRPr lang="de-DE"/>
          </a:p>
        </p:txBody>
      </p:sp>
      <p:sp>
        <p:nvSpPr>
          <p:cNvPr id="3" name="Titel 2"/>
          <p:cNvSpPr>
            <a:spLocks noGrp="1"/>
          </p:cNvSpPr>
          <p:nvPr>
            <p:ph type="title"/>
          </p:nvPr>
        </p:nvSpPr>
        <p:spPr/>
        <p:txBody>
          <a:bodyPr/>
          <a:lstStyle/>
          <a:p>
            <a:r>
              <a:rPr lang="de-DE" dirty="0"/>
              <a:t>Valide Anwendungsgebiete, Ideen und Konzepte für DLT</a:t>
            </a:r>
          </a:p>
        </p:txBody>
      </p:sp>
      <p:sp>
        <p:nvSpPr>
          <p:cNvPr id="4" name="Inhaltsplatzhalter 3"/>
          <p:cNvSpPr>
            <a:spLocks noGrp="1"/>
          </p:cNvSpPr>
          <p:nvPr>
            <p:ph idx="1"/>
          </p:nvPr>
        </p:nvSpPr>
        <p:spPr>
          <a:xfrm>
            <a:off x="622300" y="1930521"/>
            <a:ext cx="11391024" cy="4440608"/>
          </a:xfrm>
        </p:spPr>
        <p:txBody>
          <a:bodyPr/>
          <a:lstStyle/>
          <a:p>
            <a:pPr>
              <a:spcBef>
                <a:spcPts val="600"/>
              </a:spcBef>
              <a:spcAft>
                <a:spcPts val="600"/>
              </a:spcAft>
            </a:pPr>
            <a:r>
              <a:rPr lang="de-DE" sz="2000" dirty="0"/>
              <a:t>Als unabänderliche Eigentumsnachweis und Transaktionshistorie (Währung)</a:t>
            </a:r>
          </a:p>
          <a:p>
            <a:pPr>
              <a:spcBef>
                <a:spcPts val="600"/>
              </a:spcBef>
              <a:spcAft>
                <a:spcPts val="600"/>
              </a:spcAft>
            </a:pPr>
            <a:r>
              <a:rPr lang="de-DE" sz="2000" dirty="0"/>
              <a:t>Als neues Kommunikationsprotokoll mit Vor- UND Nachteilen</a:t>
            </a:r>
          </a:p>
          <a:p>
            <a:pPr>
              <a:spcBef>
                <a:spcPts val="600"/>
              </a:spcBef>
              <a:spcAft>
                <a:spcPts val="600"/>
              </a:spcAft>
            </a:pPr>
            <a:r>
              <a:rPr lang="de-DE" sz="2000" dirty="0"/>
              <a:t>Supply-Chain Tracking (z.B. Nachweis der Kühlkette bei einer Lieferung)</a:t>
            </a:r>
          </a:p>
          <a:p>
            <a:pPr lvl="1">
              <a:spcBef>
                <a:spcPts val="600"/>
              </a:spcBef>
              <a:spcAft>
                <a:spcPts val="600"/>
              </a:spcAft>
            </a:pPr>
            <a:r>
              <a:rPr lang="de-DE" sz="2000" b="1" dirty="0"/>
              <a:t>FALLS </a:t>
            </a:r>
            <a:r>
              <a:rPr lang="de-DE" sz="2000" dirty="0"/>
              <a:t>die Verknüpfung der Ware mit einer digitalen ID sicher gelingt!</a:t>
            </a:r>
          </a:p>
          <a:p>
            <a:pPr>
              <a:spcBef>
                <a:spcPts val="600"/>
              </a:spcBef>
              <a:spcAft>
                <a:spcPts val="600"/>
              </a:spcAft>
            </a:pPr>
            <a:r>
              <a:rPr lang="de-DE" sz="2000" dirty="0"/>
              <a:t>Machine-2-Machine Economy (</a:t>
            </a:r>
            <a:r>
              <a:rPr lang="de-DE" sz="2000" dirty="0" err="1"/>
              <a:t>IoT</a:t>
            </a:r>
            <a:r>
              <a:rPr lang="de-DE" sz="2000" dirty="0"/>
              <a:t> / Industrie 4.0)</a:t>
            </a:r>
          </a:p>
          <a:p>
            <a:pPr lvl="1">
              <a:spcBef>
                <a:spcPts val="600"/>
              </a:spcBef>
              <a:spcAft>
                <a:spcPts val="600"/>
              </a:spcAft>
            </a:pPr>
            <a:r>
              <a:rPr lang="de-DE" sz="2000" dirty="0">
                <a:ea typeface="+mn-ea"/>
              </a:rPr>
              <a:t>Kostenstellen-Ansatz in extremster, automatisierter Form</a:t>
            </a:r>
          </a:p>
          <a:p>
            <a:pPr>
              <a:spcBef>
                <a:spcPts val="600"/>
              </a:spcBef>
              <a:spcAft>
                <a:spcPts val="600"/>
              </a:spcAft>
            </a:pPr>
            <a:r>
              <a:rPr lang="de-DE" sz="2000" dirty="0"/>
              <a:t>Peer-2-Peer Anwendungen wie z.B. „Dezentrale Markplätze für…“</a:t>
            </a:r>
          </a:p>
          <a:p>
            <a:pPr lvl="1">
              <a:spcBef>
                <a:spcPts val="600"/>
              </a:spcBef>
            </a:pPr>
            <a:r>
              <a:rPr lang="de-DE" sz="2000" dirty="0"/>
              <a:t>… Daten (Sensor-Daten, personenbezogene Daten)</a:t>
            </a:r>
          </a:p>
          <a:p>
            <a:pPr lvl="1">
              <a:spcBef>
                <a:spcPts val="600"/>
              </a:spcBef>
            </a:pPr>
            <a:r>
              <a:rPr lang="de-DE" sz="2000" dirty="0"/>
              <a:t>… </a:t>
            </a:r>
            <a:r>
              <a:rPr lang="de-DE" sz="2000" dirty="0" err="1"/>
              <a:t>Commodities</a:t>
            </a:r>
            <a:r>
              <a:rPr lang="de-DE" sz="2000" dirty="0"/>
              <a:t> (</a:t>
            </a:r>
            <a:r>
              <a:rPr lang="de-DE" sz="2000" dirty="0" err="1"/>
              <a:t>Energy</a:t>
            </a:r>
            <a:r>
              <a:rPr lang="de-DE" sz="2000" dirty="0"/>
              <a:t>)</a:t>
            </a:r>
          </a:p>
          <a:p>
            <a:pPr lvl="1">
              <a:spcBef>
                <a:spcPts val="600"/>
              </a:spcBef>
            </a:pPr>
            <a:r>
              <a:rPr lang="de-DE" sz="2000" dirty="0"/>
              <a:t>… Rechenleistung (Stichwort „Cloud-Computing“)</a:t>
            </a:r>
          </a:p>
        </p:txBody>
      </p:sp>
      <p:sp>
        <p:nvSpPr>
          <p:cNvPr id="6" name="Fußzeilenplatzhalter 5"/>
          <p:cNvSpPr>
            <a:spLocks noGrp="1"/>
          </p:cNvSpPr>
          <p:nvPr>
            <p:ph type="ftr" sz="quarter" idx="3"/>
          </p:nvPr>
        </p:nvSpPr>
        <p:spPr/>
        <p:txBody>
          <a:bodyPr/>
          <a:lstStyle/>
          <a:p>
            <a:r>
              <a:rPr lang="de-DE" dirty="0"/>
              <a:t>05.02.2019  |  Marcel Klaes</a:t>
            </a:r>
          </a:p>
        </p:txBody>
      </p:sp>
    </p:spTree>
    <p:extLst>
      <p:ext uri="{BB962C8B-B14F-4D97-AF65-F5344CB8AC3E}">
        <p14:creationId xmlns:p14="http://schemas.microsoft.com/office/powerpoint/2010/main" val="27256962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Inhalt</a:t>
            </a:r>
          </a:p>
        </p:txBody>
      </p:sp>
      <p:sp>
        <p:nvSpPr>
          <p:cNvPr id="5" name="Inhaltsplatzhalter 4"/>
          <p:cNvSpPr>
            <a:spLocks noGrp="1"/>
          </p:cNvSpPr>
          <p:nvPr>
            <p:ph idx="1"/>
          </p:nvPr>
        </p:nvSpPr>
        <p:spPr/>
        <p:txBody>
          <a:bodyPr/>
          <a:lstStyle/>
          <a:p>
            <a:pPr>
              <a:spcBef>
                <a:spcPts val="1200"/>
              </a:spcBef>
            </a:pPr>
            <a:r>
              <a:rPr lang="de-DE" sz="2000" dirty="0"/>
              <a:t>Übersicht über geläufige Namen und Begriffe</a:t>
            </a:r>
          </a:p>
          <a:p>
            <a:pPr>
              <a:spcBef>
                <a:spcPts val="1200"/>
              </a:spcBef>
            </a:pPr>
            <a:r>
              <a:rPr lang="de-DE" sz="2000" dirty="0"/>
              <a:t>Grundlegende Funktion von Blockchain am Beispiel Bitcoin</a:t>
            </a:r>
          </a:p>
          <a:p>
            <a:pPr>
              <a:spcBef>
                <a:spcPts val="1200"/>
              </a:spcBef>
            </a:pPr>
            <a:r>
              <a:rPr lang="de-DE" sz="2000" dirty="0"/>
              <a:t>Vor- und Nachteile von Blockchain (hoffentlich Hype-bereinigt)</a:t>
            </a:r>
          </a:p>
          <a:p>
            <a:pPr>
              <a:spcBef>
                <a:spcPts val="1200"/>
              </a:spcBef>
            </a:pPr>
            <a:r>
              <a:rPr lang="de-DE" sz="2000" dirty="0"/>
              <a:t>Weitere Blockchain-Projekte und alternative Technologien</a:t>
            </a:r>
          </a:p>
          <a:p>
            <a:pPr>
              <a:spcBef>
                <a:spcPts val="1200"/>
              </a:spcBef>
            </a:pPr>
            <a:r>
              <a:rPr lang="de-DE" sz="2000" dirty="0"/>
              <a:t>Anwendungsgebiete und der </a:t>
            </a:r>
            <a:r>
              <a:rPr lang="de-DE" sz="2000" dirty="0" smtClean="0"/>
              <a:t>Hype</a:t>
            </a:r>
            <a:endParaRPr lang="de-DE" sz="2000" dirty="0"/>
          </a:p>
          <a:p>
            <a:pPr>
              <a:spcBef>
                <a:spcPts val="1200"/>
              </a:spcBef>
            </a:pPr>
            <a:endParaRPr lang="de-DE" sz="2000" dirty="0"/>
          </a:p>
        </p:txBody>
      </p:sp>
      <p:sp>
        <p:nvSpPr>
          <p:cNvPr id="6" name="Foliennummernplatzhalter 5"/>
          <p:cNvSpPr>
            <a:spLocks noGrp="1"/>
          </p:cNvSpPr>
          <p:nvPr>
            <p:ph type="sldNum" sz="quarter" idx="4"/>
          </p:nvPr>
        </p:nvSpPr>
        <p:spPr/>
        <p:txBody>
          <a:bodyPr/>
          <a:lstStyle/>
          <a:p>
            <a:fld id="{B4BA9864-58C4-4865-A62B-1CA7A9263984}" type="slidenum">
              <a:rPr lang="de-DE" smtClean="0"/>
              <a:t>2</a:t>
            </a:fld>
            <a:endParaRPr lang="de-DE"/>
          </a:p>
        </p:txBody>
      </p:sp>
      <p:sp>
        <p:nvSpPr>
          <p:cNvPr id="3" name="Fußzeilenplatzhalter 2"/>
          <p:cNvSpPr>
            <a:spLocks noGrp="1"/>
          </p:cNvSpPr>
          <p:nvPr>
            <p:ph type="ftr" sz="quarter" idx="3"/>
          </p:nvPr>
        </p:nvSpPr>
        <p:spPr/>
        <p:txBody>
          <a:bodyPr/>
          <a:lstStyle/>
          <a:p>
            <a:r>
              <a:rPr lang="de-DE" dirty="0"/>
              <a:t>05.02.2019  |  Marcel Klaes</a:t>
            </a:r>
          </a:p>
        </p:txBody>
      </p:sp>
    </p:spTree>
    <p:extLst>
      <p:ext uri="{BB962C8B-B14F-4D97-AF65-F5344CB8AC3E}">
        <p14:creationId xmlns:p14="http://schemas.microsoft.com/office/powerpoint/2010/main" val="28111341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p:txBody>
          <a:bodyPr/>
          <a:lstStyle/>
          <a:p>
            <a:fld id="{B4BA9864-58C4-4865-A62B-1CA7A9263984}" type="slidenum">
              <a:rPr lang="de-DE" smtClean="0"/>
              <a:t>20</a:t>
            </a:fld>
            <a:endParaRPr lang="de-DE" dirty="0"/>
          </a:p>
        </p:txBody>
      </p:sp>
      <p:sp>
        <p:nvSpPr>
          <p:cNvPr id="3" name="Titel 2"/>
          <p:cNvSpPr>
            <a:spLocks noGrp="1"/>
          </p:cNvSpPr>
          <p:nvPr>
            <p:ph type="title"/>
          </p:nvPr>
        </p:nvSpPr>
        <p:spPr/>
        <p:txBody>
          <a:bodyPr/>
          <a:lstStyle/>
          <a:p>
            <a:r>
              <a:rPr lang="de-DE" dirty="0"/>
              <a:t>Anwendungsfälle in der Energiewelt</a:t>
            </a:r>
          </a:p>
        </p:txBody>
      </p:sp>
      <p:sp>
        <p:nvSpPr>
          <p:cNvPr id="4" name="Inhaltsplatzhalter 3"/>
          <p:cNvSpPr>
            <a:spLocks noGrp="1"/>
          </p:cNvSpPr>
          <p:nvPr>
            <p:ph idx="1"/>
          </p:nvPr>
        </p:nvSpPr>
        <p:spPr>
          <a:xfrm>
            <a:off x="622302" y="1698675"/>
            <a:ext cx="7118836" cy="5089303"/>
          </a:xfrm>
        </p:spPr>
        <p:txBody>
          <a:bodyPr/>
          <a:lstStyle/>
          <a:p>
            <a:pPr>
              <a:spcBef>
                <a:spcPts val="500"/>
              </a:spcBef>
              <a:spcAft>
                <a:spcPts val="500"/>
              </a:spcAft>
            </a:pPr>
            <a:r>
              <a:rPr lang="de-DE" b="1" dirty="0" err="1"/>
              <a:t>Authorisierung</a:t>
            </a:r>
            <a:r>
              <a:rPr lang="de-DE" b="1" dirty="0"/>
              <a:t> &amp; Abrechnungs-Services…</a:t>
            </a:r>
          </a:p>
          <a:p>
            <a:pPr lvl="1">
              <a:spcBef>
                <a:spcPts val="500"/>
              </a:spcBef>
              <a:spcAft>
                <a:spcPts val="500"/>
              </a:spcAft>
            </a:pPr>
            <a:r>
              <a:rPr lang="de-DE" sz="1600" b="1" dirty="0"/>
              <a:t>Anbieterunabhängiges </a:t>
            </a:r>
            <a:r>
              <a:rPr lang="de-DE" sz="1600" b="1" dirty="0" err="1"/>
              <a:t>eCar-Charging</a:t>
            </a:r>
            <a:r>
              <a:rPr lang="de-DE" sz="1600" b="1" dirty="0"/>
              <a:t> &amp; Car-Sharing</a:t>
            </a:r>
            <a:br>
              <a:rPr lang="de-DE" sz="1600" b="1" dirty="0"/>
            </a:br>
            <a:r>
              <a:rPr lang="de-DE" sz="1600" dirty="0"/>
              <a:t>(</a:t>
            </a:r>
            <a:r>
              <a:rPr lang="de-DE" sz="1600" dirty="0" err="1"/>
              <a:t>ElaadNL</a:t>
            </a:r>
            <a:r>
              <a:rPr lang="de-DE" sz="1600" dirty="0"/>
              <a:t>, siehe Bild)</a:t>
            </a:r>
          </a:p>
          <a:p>
            <a:pPr lvl="1">
              <a:spcBef>
                <a:spcPts val="500"/>
              </a:spcBef>
              <a:spcAft>
                <a:spcPts val="500"/>
              </a:spcAft>
            </a:pPr>
            <a:r>
              <a:rPr lang="de-DE" sz="1600" b="1" dirty="0" err="1">
                <a:sym typeface="Wingdings" panose="05000000000000000000" pitchFamily="2" charset="2"/>
              </a:rPr>
              <a:t>Prequalifikationsverfahren</a:t>
            </a:r>
            <a:r>
              <a:rPr lang="de-DE" sz="1600" b="1" dirty="0">
                <a:sym typeface="Wingdings" panose="05000000000000000000" pitchFamily="2" charset="2"/>
              </a:rPr>
              <a:t> von Regelenergie-Anlagen</a:t>
            </a:r>
            <a:endParaRPr lang="de-DE" sz="1600" dirty="0">
              <a:sym typeface="Wingdings" panose="05000000000000000000" pitchFamily="2" charset="2"/>
            </a:endParaRPr>
          </a:p>
          <a:p>
            <a:pPr lvl="1">
              <a:spcBef>
                <a:spcPts val="500"/>
              </a:spcBef>
              <a:spcAft>
                <a:spcPts val="500"/>
              </a:spcAft>
            </a:pPr>
            <a:r>
              <a:rPr lang="de-DE" sz="1600" dirty="0">
                <a:sym typeface="Wingdings" panose="05000000000000000000" pitchFamily="2" charset="2"/>
              </a:rPr>
              <a:t>Für Kundenservices (automatisierter Anbieterwechsel?)</a:t>
            </a:r>
          </a:p>
          <a:p>
            <a:pPr>
              <a:spcBef>
                <a:spcPts val="500"/>
              </a:spcBef>
              <a:spcAft>
                <a:spcPts val="500"/>
              </a:spcAft>
            </a:pPr>
            <a:r>
              <a:rPr lang="de-DE" b="1" dirty="0">
                <a:sym typeface="Wingdings" panose="05000000000000000000" pitchFamily="2" charset="2"/>
              </a:rPr>
              <a:t>Lokaler Markt für dezentrale Energie (und Daten)</a:t>
            </a:r>
          </a:p>
          <a:p>
            <a:pPr lvl="1">
              <a:spcBef>
                <a:spcPts val="500"/>
              </a:spcBef>
              <a:spcAft>
                <a:spcPts val="500"/>
              </a:spcAft>
            </a:pPr>
            <a:r>
              <a:rPr lang="de-DE" sz="1600" dirty="0">
                <a:sym typeface="Wingdings" panose="05000000000000000000" pitchFamily="2" charset="2"/>
              </a:rPr>
              <a:t>„Brooklyn </a:t>
            </a:r>
            <a:r>
              <a:rPr lang="de-DE" sz="1600" dirty="0" err="1">
                <a:sym typeface="Wingdings" panose="05000000000000000000" pitchFamily="2" charset="2"/>
              </a:rPr>
              <a:t>Microgrid</a:t>
            </a:r>
            <a:r>
              <a:rPr lang="de-DE" sz="1600" dirty="0">
                <a:sym typeface="Wingdings" panose="05000000000000000000" pitchFamily="2" charset="2"/>
              </a:rPr>
              <a:t>“ &amp; „</a:t>
            </a:r>
            <a:r>
              <a:rPr lang="de-DE" sz="1600" dirty="0" err="1">
                <a:sym typeface="Wingdings" panose="05000000000000000000" pitchFamily="2" charset="2"/>
              </a:rPr>
              <a:t>Powerledger</a:t>
            </a:r>
            <a:r>
              <a:rPr lang="de-DE" sz="1600" dirty="0">
                <a:sym typeface="Wingdings" panose="05000000000000000000" pitchFamily="2" charset="2"/>
              </a:rPr>
              <a:t>“</a:t>
            </a:r>
          </a:p>
          <a:p>
            <a:pPr lvl="1">
              <a:spcBef>
                <a:spcPts val="500"/>
              </a:spcBef>
              <a:spcAft>
                <a:spcPts val="500"/>
              </a:spcAft>
            </a:pPr>
            <a:r>
              <a:rPr lang="de-DE" sz="1600" dirty="0">
                <a:sym typeface="Wingdings" panose="05000000000000000000" pitchFamily="2" charset="2"/>
              </a:rPr>
              <a:t>Energinet.dk hat probeweise am dezentralen Datenmarkt bereits teilgenommen und untersucht weitere Anwendungsfälle für TSOs</a:t>
            </a:r>
          </a:p>
          <a:p>
            <a:pPr>
              <a:spcBef>
                <a:spcPts val="500"/>
              </a:spcBef>
              <a:spcAft>
                <a:spcPts val="500"/>
              </a:spcAft>
            </a:pPr>
            <a:r>
              <a:rPr lang="de-DE" dirty="0">
                <a:sym typeface="Wingdings" panose="05000000000000000000" pitchFamily="2" charset="2"/>
              </a:rPr>
              <a:t>Als Basis-Kommunikation &amp; Abrechnung für </a:t>
            </a:r>
            <a:r>
              <a:rPr lang="de-DE" b="1" dirty="0">
                <a:sym typeface="Wingdings" panose="05000000000000000000" pitchFamily="2" charset="2"/>
              </a:rPr>
              <a:t>Smart Cities &amp; </a:t>
            </a:r>
            <a:r>
              <a:rPr lang="de-DE" b="1" dirty="0" err="1">
                <a:sym typeface="Wingdings" panose="05000000000000000000" pitchFamily="2" charset="2"/>
              </a:rPr>
              <a:t>IoT</a:t>
            </a:r>
            <a:endParaRPr lang="de-DE" b="1" dirty="0">
              <a:sym typeface="Wingdings" panose="05000000000000000000" pitchFamily="2" charset="2"/>
            </a:endParaRPr>
          </a:p>
          <a:p>
            <a:pPr lvl="1">
              <a:spcBef>
                <a:spcPts val="500"/>
              </a:spcBef>
              <a:spcAft>
                <a:spcPts val="500"/>
              </a:spcAft>
            </a:pPr>
            <a:r>
              <a:rPr lang="de-DE" sz="1600" dirty="0">
                <a:sym typeface="Wingdings" panose="05000000000000000000" pitchFamily="2" charset="2"/>
              </a:rPr>
              <a:t>„</a:t>
            </a:r>
            <a:r>
              <a:rPr lang="de-DE" sz="1600" dirty="0" err="1">
                <a:sym typeface="Wingdings" panose="05000000000000000000" pitchFamily="2" charset="2"/>
              </a:rPr>
              <a:t>CityXChange</a:t>
            </a:r>
            <a:r>
              <a:rPr lang="de-DE" sz="1600" dirty="0">
                <a:sym typeface="Wingdings" panose="05000000000000000000" pitchFamily="2" charset="2"/>
              </a:rPr>
              <a:t>“, </a:t>
            </a:r>
            <a:r>
              <a:rPr lang="de-DE" sz="1600" dirty="0" err="1">
                <a:sym typeface="Wingdings" panose="05000000000000000000" pitchFamily="2" charset="2"/>
              </a:rPr>
              <a:t>funded</a:t>
            </a:r>
            <a:r>
              <a:rPr lang="de-DE" sz="1600" dirty="0">
                <a:sym typeface="Wingdings" panose="05000000000000000000" pitchFamily="2" charset="2"/>
              </a:rPr>
              <a:t> </a:t>
            </a:r>
            <a:r>
              <a:rPr lang="de-DE" sz="1600" dirty="0" err="1">
                <a:sym typeface="Wingdings" panose="05000000000000000000" pitchFamily="2" charset="2"/>
              </a:rPr>
              <a:t>by</a:t>
            </a:r>
            <a:r>
              <a:rPr lang="de-DE" sz="1600" dirty="0">
                <a:sym typeface="Wingdings" panose="05000000000000000000" pitchFamily="2" charset="2"/>
              </a:rPr>
              <a:t> </a:t>
            </a:r>
            <a:r>
              <a:rPr lang="en-US" sz="1600" dirty="0">
                <a:sym typeface="Wingdings" panose="05000000000000000000" pitchFamily="2" charset="2"/>
              </a:rPr>
              <a:t>European Union’s “Horizon 2020” research and innovation </a:t>
            </a:r>
            <a:r>
              <a:rPr lang="en-US" sz="1600" dirty="0" err="1">
                <a:sym typeface="Wingdings" panose="05000000000000000000" pitchFamily="2" charset="2"/>
              </a:rPr>
              <a:t>programme</a:t>
            </a:r>
            <a:r>
              <a:rPr lang="en-US" sz="1600" dirty="0">
                <a:sym typeface="Wingdings" panose="05000000000000000000" pitchFamily="2" charset="2"/>
              </a:rPr>
              <a:t>, conducted by NTNU)</a:t>
            </a:r>
            <a:endParaRPr lang="de-DE" sz="1600" dirty="0">
              <a:sym typeface="Wingdings" panose="05000000000000000000" pitchFamily="2" charset="2"/>
            </a:endParaRPr>
          </a:p>
          <a:p>
            <a:pPr>
              <a:spcBef>
                <a:spcPts val="500"/>
              </a:spcBef>
              <a:spcAft>
                <a:spcPts val="500"/>
              </a:spcAft>
            </a:pPr>
            <a:r>
              <a:rPr lang="de-DE" b="1" dirty="0">
                <a:sym typeface="Wingdings" panose="05000000000000000000" pitchFamily="2" charset="2"/>
              </a:rPr>
              <a:t>Zur Steigerung der Datenintegrität </a:t>
            </a:r>
            <a:r>
              <a:rPr lang="de-DE" dirty="0">
                <a:sym typeface="Wingdings" panose="05000000000000000000" pitchFamily="2" charset="2"/>
              </a:rPr>
              <a:t>von</a:t>
            </a:r>
            <a:r>
              <a:rPr lang="de-DE" b="1" dirty="0">
                <a:sym typeface="Wingdings" panose="05000000000000000000" pitchFamily="2" charset="2"/>
              </a:rPr>
              <a:t> </a:t>
            </a:r>
            <a:r>
              <a:rPr lang="de-DE" dirty="0">
                <a:sym typeface="Wingdings" panose="05000000000000000000" pitchFamily="2" charset="2"/>
              </a:rPr>
              <a:t>Smart Metern (</a:t>
            </a:r>
            <a:r>
              <a:rPr lang="de-DE" dirty="0" err="1">
                <a:sym typeface="Wingdings" panose="05000000000000000000" pitchFamily="2" charset="2"/>
              </a:rPr>
              <a:t>flexibility</a:t>
            </a:r>
            <a:r>
              <a:rPr lang="de-DE" dirty="0">
                <a:sym typeface="Wingdings" panose="05000000000000000000" pitchFamily="2" charset="2"/>
              </a:rPr>
              <a:t> </a:t>
            </a:r>
            <a:r>
              <a:rPr lang="de-DE" dirty="0" err="1">
                <a:sym typeface="Wingdings" panose="05000000000000000000" pitchFamily="2" charset="2"/>
              </a:rPr>
              <a:t>monitoring</a:t>
            </a:r>
            <a:r>
              <a:rPr lang="de-DE" dirty="0">
                <a:sym typeface="Wingdings" panose="05000000000000000000" pitchFamily="2" charset="2"/>
              </a:rPr>
              <a:t> &amp; </a:t>
            </a:r>
            <a:r>
              <a:rPr lang="de-DE" dirty="0" err="1">
                <a:sym typeface="Wingdings" panose="05000000000000000000" pitchFamily="2" charset="2"/>
              </a:rPr>
              <a:t>marketing</a:t>
            </a:r>
            <a:r>
              <a:rPr lang="de-DE" dirty="0">
                <a:sym typeface="Wingdings" panose="05000000000000000000" pitchFamily="2" charset="2"/>
              </a:rPr>
              <a:t>?)</a:t>
            </a:r>
          </a:p>
        </p:txBody>
      </p:sp>
      <p:pic>
        <p:nvPicPr>
          <p:cNvPr id="5" name="Grafik 4"/>
          <p:cNvPicPr>
            <a:picLocks noChangeAspect="1"/>
          </p:cNvPicPr>
          <p:nvPr/>
        </p:nvPicPr>
        <p:blipFill rotWithShape="1">
          <a:blip r:embed="rId2" cstate="print">
            <a:extLst>
              <a:ext uri="{28A0092B-C50C-407E-A947-70E740481C1C}">
                <a14:useLocalDpi xmlns:a14="http://schemas.microsoft.com/office/drawing/2010/main" val="0"/>
              </a:ext>
            </a:extLst>
          </a:blip>
          <a:srcRect l="36903"/>
          <a:stretch/>
        </p:blipFill>
        <p:spPr>
          <a:xfrm>
            <a:off x="7884225" y="1667933"/>
            <a:ext cx="3796178" cy="4512289"/>
          </a:xfrm>
          <a:prstGeom prst="rect">
            <a:avLst/>
          </a:prstGeom>
        </p:spPr>
      </p:pic>
      <p:sp>
        <p:nvSpPr>
          <p:cNvPr id="6" name="Fußzeilenplatzhalter 5"/>
          <p:cNvSpPr>
            <a:spLocks noGrp="1"/>
          </p:cNvSpPr>
          <p:nvPr>
            <p:ph type="ftr" sz="quarter" idx="3"/>
          </p:nvPr>
        </p:nvSpPr>
        <p:spPr>
          <a:xfrm>
            <a:off x="622300" y="6418263"/>
            <a:ext cx="5470525" cy="303212"/>
          </a:xfrm>
        </p:spPr>
        <p:txBody>
          <a:bodyPr/>
          <a:lstStyle/>
          <a:p>
            <a:r>
              <a:rPr lang="de-DE" dirty="0"/>
              <a:t>05.02.2019  |  Marcel Klaes</a:t>
            </a:r>
          </a:p>
        </p:txBody>
      </p:sp>
    </p:spTree>
    <p:extLst>
      <p:ext uri="{BB962C8B-B14F-4D97-AF65-F5344CB8AC3E}">
        <p14:creationId xmlns:p14="http://schemas.microsoft.com/office/powerpoint/2010/main" val="4845923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p:txBody>
          <a:bodyPr/>
          <a:lstStyle/>
          <a:p>
            <a:fld id="{B4BA9864-58C4-4865-A62B-1CA7A9263984}" type="slidenum">
              <a:rPr lang="de-DE" smtClean="0"/>
              <a:t>21</a:t>
            </a:fld>
            <a:endParaRPr lang="de-DE"/>
          </a:p>
        </p:txBody>
      </p:sp>
      <p:sp>
        <p:nvSpPr>
          <p:cNvPr id="3" name="Titel 2"/>
          <p:cNvSpPr>
            <a:spLocks noGrp="1"/>
          </p:cNvSpPr>
          <p:nvPr>
            <p:ph type="title"/>
          </p:nvPr>
        </p:nvSpPr>
        <p:spPr/>
        <p:txBody>
          <a:bodyPr/>
          <a:lstStyle/>
          <a:p>
            <a:r>
              <a:rPr lang="de-DE" dirty="0"/>
              <a:t>Ist also alles nur Hype?</a:t>
            </a:r>
          </a:p>
        </p:txBody>
      </p:sp>
      <p:sp>
        <p:nvSpPr>
          <p:cNvPr id="5" name="Inhaltsplatzhalter 3"/>
          <p:cNvSpPr>
            <a:spLocks noGrp="1"/>
          </p:cNvSpPr>
          <p:nvPr>
            <p:ph idx="1"/>
          </p:nvPr>
        </p:nvSpPr>
        <p:spPr>
          <a:xfrm>
            <a:off x="491091" y="1846466"/>
            <a:ext cx="11367830" cy="4542167"/>
          </a:xfrm>
        </p:spPr>
        <p:txBody>
          <a:bodyPr/>
          <a:lstStyle/>
          <a:p>
            <a:pPr>
              <a:spcBef>
                <a:spcPts val="400"/>
              </a:spcBef>
              <a:spcAft>
                <a:spcPts val="600"/>
              </a:spcAft>
            </a:pPr>
            <a:r>
              <a:rPr lang="de-DE" dirty="0"/>
              <a:t>Es gibt unzählige neue „Geschäftsideen“, bei denen DLTs keinen gesteigerten Wert bieten können.</a:t>
            </a:r>
          </a:p>
          <a:p>
            <a:pPr>
              <a:spcBef>
                <a:spcPts val="400"/>
              </a:spcBef>
              <a:spcAft>
                <a:spcPts val="600"/>
              </a:spcAft>
            </a:pPr>
            <a:r>
              <a:rPr lang="de-DE" dirty="0"/>
              <a:t>Manche dieser neuen Projekte haben bisher </a:t>
            </a:r>
            <a:r>
              <a:rPr lang="de-DE" u="sng" dirty="0"/>
              <a:t>ausschließlich</a:t>
            </a:r>
            <a:r>
              <a:rPr lang="de-DE" dirty="0"/>
              <a:t> Marketing betrieben. Solche Firmen verbuchen dabei jedoch Marktkapitale im Milliarden-Bereich (auch noch nach dem Crash)</a:t>
            </a:r>
          </a:p>
          <a:p>
            <a:pPr>
              <a:spcBef>
                <a:spcPts val="400"/>
              </a:spcBef>
              <a:spcAft>
                <a:spcPts val="600"/>
              </a:spcAft>
            </a:pPr>
            <a:r>
              <a:rPr lang="de-DE" dirty="0"/>
              <a:t>Firmen bekennen sich ohne Sinn zu Blockchain nur um Profit aus der Meldung zu schlagen</a:t>
            </a:r>
          </a:p>
          <a:p>
            <a:pPr>
              <a:spcBef>
                <a:spcPts val="400"/>
              </a:spcBef>
              <a:spcAft>
                <a:spcPts val="600"/>
              </a:spcAft>
            </a:pPr>
            <a:r>
              <a:rPr lang="de-DE" dirty="0"/>
              <a:t>Der „Schnelle Internet-Reichtümer“-Hype ist mit Sicherheit kein gutes Zeichen (nimmt jedoch ab)</a:t>
            </a:r>
            <a:br>
              <a:rPr lang="de-DE" dirty="0"/>
            </a:br>
            <a:r>
              <a:rPr lang="de-DE" dirty="0"/>
              <a:t/>
            </a:r>
            <a:br>
              <a:rPr lang="de-DE" dirty="0"/>
            </a:br>
            <a:endParaRPr lang="de-DE" dirty="0"/>
          </a:p>
          <a:p>
            <a:pPr>
              <a:spcBef>
                <a:spcPts val="400"/>
              </a:spcBef>
              <a:spcAft>
                <a:spcPts val="600"/>
              </a:spcAft>
            </a:pPr>
            <a:r>
              <a:rPr lang="de-DE" dirty="0"/>
              <a:t>Die ursprünglichen Vorteile von DLT sind unberührt wahr: Ein verteilter, unveränderlicher, einfach kontrollierbarer und automatisierbarer Eigentumsnachweis über den niemand herrschen kann.</a:t>
            </a:r>
          </a:p>
          <a:p>
            <a:pPr>
              <a:spcBef>
                <a:spcPts val="400"/>
              </a:spcBef>
              <a:spcAft>
                <a:spcPts val="600"/>
              </a:spcAft>
            </a:pPr>
            <a:r>
              <a:rPr lang="de-DE" dirty="0"/>
              <a:t>Auch die Betrachtung von DLT als innovatives Kommunikationsmittel ist durchweg valide</a:t>
            </a:r>
          </a:p>
          <a:p>
            <a:pPr>
              <a:spcBef>
                <a:spcPts val="400"/>
              </a:spcBef>
              <a:spcAft>
                <a:spcPts val="600"/>
              </a:spcAft>
            </a:pPr>
            <a:r>
              <a:rPr lang="de-DE" dirty="0"/>
              <a:t>Es gibt durchaus seriöse und ernstgemeinte Projekte mit hohem Potential (z.B. Peer-2-Peer-Markets)</a:t>
            </a:r>
          </a:p>
          <a:p>
            <a:pPr>
              <a:spcBef>
                <a:spcPts val="400"/>
              </a:spcBef>
              <a:spcAft>
                <a:spcPts val="600"/>
              </a:spcAft>
            </a:pPr>
            <a:r>
              <a:rPr lang="de-DE" dirty="0"/>
              <a:t>Diverse Konzerne, Banken, Universitäten und sogar Regierungen erkennen den potentiellen Wert von DLT inzwischen an und unterstützen die Forschung und Entwicklung stark (z.B. EU „</a:t>
            </a:r>
            <a:r>
              <a:rPr lang="de-DE" dirty="0" err="1"/>
              <a:t>Horizon</a:t>
            </a:r>
            <a:r>
              <a:rPr lang="de-DE" dirty="0"/>
              <a:t> 2020“)</a:t>
            </a:r>
          </a:p>
        </p:txBody>
      </p:sp>
      <p:sp>
        <p:nvSpPr>
          <p:cNvPr id="6" name="Textfeld 5"/>
          <p:cNvSpPr txBox="1"/>
          <p:nvPr/>
        </p:nvSpPr>
        <p:spPr>
          <a:xfrm>
            <a:off x="4919784" y="3642409"/>
            <a:ext cx="1801528" cy="707886"/>
          </a:xfrm>
          <a:prstGeom prst="rect">
            <a:avLst/>
          </a:prstGeom>
          <a:noFill/>
        </p:spPr>
        <p:txBody>
          <a:bodyPr wrap="square" rtlCol="0">
            <a:spAutoFit/>
          </a:bodyPr>
          <a:lstStyle/>
          <a:p>
            <a:pPr algn="ctr"/>
            <a:r>
              <a:rPr lang="de-DE" sz="4000" dirty="0">
                <a:solidFill>
                  <a:srgbClr val="83B717"/>
                </a:solidFill>
              </a:rPr>
              <a:t>ABER:</a:t>
            </a:r>
          </a:p>
        </p:txBody>
      </p:sp>
      <p:sp>
        <p:nvSpPr>
          <p:cNvPr id="7" name="Fußzeilenplatzhalter 6"/>
          <p:cNvSpPr>
            <a:spLocks noGrp="1"/>
          </p:cNvSpPr>
          <p:nvPr>
            <p:ph type="ftr" sz="quarter" idx="3"/>
          </p:nvPr>
        </p:nvSpPr>
        <p:spPr/>
        <p:txBody>
          <a:bodyPr/>
          <a:lstStyle/>
          <a:p>
            <a:r>
              <a:rPr lang="de-DE" dirty="0"/>
              <a:t>05.02.2019  |  Marcel Klaes</a:t>
            </a:r>
          </a:p>
        </p:txBody>
      </p:sp>
    </p:spTree>
    <p:extLst>
      <p:ext uri="{BB962C8B-B14F-4D97-AF65-F5344CB8AC3E}">
        <p14:creationId xmlns:p14="http://schemas.microsoft.com/office/powerpoint/2010/main" val="36577013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p:txBody>
          <a:bodyPr/>
          <a:lstStyle/>
          <a:p>
            <a:fld id="{B4BA9864-58C4-4865-A62B-1CA7A9263984}" type="slidenum">
              <a:rPr lang="de-DE" smtClean="0"/>
              <a:t>22</a:t>
            </a:fld>
            <a:endParaRPr lang="de-DE"/>
          </a:p>
        </p:txBody>
      </p:sp>
      <p:sp>
        <p:nvSpPr>
          <p:cNvPr id="3" name="Titel 2"/>
          <p:cNvSpPr>
            <a:spLocks noGrp="1"/>
          </p:cNvSpPr>
          <p:nvPr>
            <p:ph type="title"/>
          </p:nvPr>
        </p:nvSpPr>
        <p:spPr/>
        <p:txBody>
          <a:bodyPr/>
          <a:lstStyle/>
          <a:p>
            <a:r>
              <a:rPr lang="de-DE"/>
              <a:t>Hype-bereinigte Vorteile </a:t>
            </a:r>
            <a:r>
              <a:rPr lang="de-DE" dirty="0"/>
              <a:t>von DLT</a:t>
            </a:r>
          </a:p>
        </p:txBody>
      </p:sp>
      <p:sp>
        <p:nvSpPr>
          <p:cNvPr id="5" name="Fußzeilenplatzhalter 4"/>
          <p:cNvSpPr>
            <a:spLocks noGrp="1"/>
          </p:cNvSpPr>
          <p:nvPr>
            <p:ph type="ftr" sz="quarter" idx="3"/>
          </p:nvPr>
        </p:nvSpPr>
        <p:spPr/>
        <p:txBody>
          <a:bodyPr/>
          <a:lstStyle/>
          <a:p>
            <a:r>
              <a:rPr lang="de-DE" dirty="0"/>
              <a:t>05.02.2019  |  Marcel Klaes</a:t>
            </a:r>
          </a:p>
        </p:txBody>
      </p:sp>
      <p:sp>
        <p:nvSpPr>
          <p:cNvPr id="6" name="Inhaltsplatzhalter 3"/>
          <p:cNvSpPr>
            <a:spLocks noGrp="1"/>
          </p:cNvSpPr>
          <p:nvPr>
            <p:ph idx="1"/>
          </p:nvPr>
        </p:nvSpPr>
        <p:spPr>
          <a:xfrm>
            <a:off x="622301" y="2017336"/>
            <a:ext cx="10945284" cy="4400928"/>
          </a:xfrm>
        </p:spPr>
        <p:txBody>
          <a:bodyPr/>
          <a:lstStyle/>
          <a:p>
            <a:pPr>
              <a:spcBef>
                <a:spcPts val="1200"/>
              </a:spcBef>
            </a:pPr>
            <a:r>
              <a:rPr lang="de-DE" sz="2000" dirty="0"/>
              <a:t>Ein Kommunikations-Medium dessen außergewöhnlich hohe Sicherheit trotz seiner dezentralen Struktur erst noch widerlegt werden muss</a:t>
            </a:r>
          </a:p>
          <a:p>
            <a:pPr>
              <a:spcBef>
                <a:spcPts val="1200"/>
              </a:spcBef>
            </a:pPr>
            <a:r>
              <a:rPr lang="de-DE" sz="2000" dirty="0"/>
              <a:t>Unveränderlicher &amp; öffentlich einsehbarer Besitznachweis</a:t>
            </a:r>
          </a:p>
          <a:p>
            <a:pPr>
              <a:spcBef>
                <a:spcPts val="1200"/>
              </a:spcBef>
            </a:pPr>
            <a:r>
              <a:rPr lang="de-DE" sz="2000" dirty="0"/>
              <a:t>Hohe Netzwerk-Integrität, -Verfügbarkeit und Offline-Fähigkeit</a:t>
            </a:r>
          </a:p>
          <a:p>
            <a:pPr>
              <a:spcBef>
                <a:spcPts val="1200"/>
              </a:spcBef>
            </a:pPr>
            <a:r>
              <a:rPr lang="de-DE" sz="2000" dirty="0"/>
              <a:t>Eine Netzwerkstruktur in der jeder Teilnehmer den Ursprung gesendeter Informationen prüfen kann (relevant bei z.B. automatisierten Updates für Autos)</a:t>
            </a:r>
          </a:p>
          <a:p>
            <a:pPr>
              <a:spcBef>
                <a:spcPts val="1200"/>
              </a:spcBef>
            </a:pPr>
            <a:r>
              <a:rPr lang="de-DE" sz="2000" dirty="0"/>
              <a:t>Kunden müssen keiner </a:t>
            </a:r>
            <a:r>
              <a:rPr lang="de-DE" sz="2000" dirty="0" err="1"/>
              <a:t>Parteie</a:t>
            </a:r>
            <a:r>
              <a:rPr lang="de-DE" sz="2000" dirty="0"/>
              <a:t> mehr blind vertrauen </a:t>
            </a:r>
            <a:br>
              <a:rPr lang="de-DE" sz="2000" dirty="0"/>
            </a:br>
            <a:r>
              <a:rPr lang="de-DE" sz="2000" dirty="0"/>
              <a:t>(Vertrauensproblematik von bspw. Stromkunden gegenüber Erzeugern)</a:t>
            </a:r>
          </a:p>
          <a:p>
            <a:pPr>
              <a:spcBef>
                <a:spcPts val="1200"/>
              </a:spcBef>
            </a:pPr>
            <a:r>
              <a:rPr lang="de-DE" sz="2000" dirty="0"/>
              <a:t>Verringerung von Prozesskosten (muss noch bewiesen werden!)</a:t>
            </a:r>
          </a:p>
          <a:p>
            <a:pPr>
              <a:spcBef>
                <a:spcPts val="1200"/>
              </a:spcBef>
            </a:pPr>
            <a:r>
              <a:rPr lang="de-DE" sz="2000" dirty="0"/>
              <a:t>Einfache Handhabung bei Marktreife technisch möglich</a:t>
            </a:r>
            <a:endParaRPr lang="de-DE" dirty="0"/>
          </a:p>
        </p:txBody>
      </p:sp>
    </p:spTree>
    <p:extLst>
      <p:ext uri="{BB962C8B-B14F-4D97-AF65-F5344CB8AC3E}">
        <p14:creationId xmlns:p14="http://schemas.microsoft.com/office/powerpoint/2010/main" val="25613861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51790403-7466-45F1-8888-E465DC53E7FA}"/>
              </a:ext>
            </a:extLst>
          </p:cNvPr>
          <p:cNvSpPr>
            <a:spLocks noGrp="1"/>
          </p:cNvSpPr>
          <p:nvPr>
            <p:ph type="sldNum" sz="quarter" idx="4"/>
          </p:nvPr>
        </p:nvSpPr>
        <p:spPr/>
        <p:txBody>
          <a:bodyPr/>
          <a:lstStyle/>
          <a:p>
            <a:fld id="{B4BA9864-58C4-4865-A62B-1CA7A9263984}" type="slidenum">
              <a:rPr lang="de-DE" smtClean="0"/>
              <a:t>23</a:t>
            </a:fld>
            <a:endParaRPr lang="de-DE"/>
          </a:p>
        </p:txBody>
      </p:sp>
      <p:sp>
        <p:nvSpPr>
          <p:cNvPr id="2" name="Titel 1">
            <a:extLst>
              <a:ext uri="{FF2B5EF4-FFF2-40B4-BE49-F238E27FC236}">
                <a16:creationId xmlns:a16="http://schemas.microsoft.com/office/drawing/2014/main" id="{A88FF7C5-D508-45D5-8F87-4ED262C731DF}"/>
              </a:ext>
            </a:extLst>
          </p:cNvPr>
          <p:cNvSpPr>
            <a:spLocks noGrp="1"/>
          </p:cNvSpPr>
          <p:nvPr>
            <p:ph type="title"/>
          </p:nvPr>
        </p:nvSpPr>
        <p:spPr/>
        <p:txBody>
          <a:bodyPr/>
          <a:lstStyle/>
          <a:p>
            <a:r>
              <a:rPr lang="de-DE" dirty="0"/>
              <a:t>Aktuelle Entwicklungen</a:t>
            </a:r>
          </a:p>
        </p:txBody>
      </p:sp>
      <p:sp>
        <p:nvSpPr>
          <p:cNvPr id="3" name="Textplatzhalter 2">
            <a:extLst>
              <a:ext uri="{FF2B5EF4-FFF2-40B4-BE49-F238E27FC236}">
                <a16:creationId xmlns:a16="http://schemas.microsoft.com/office/drawing/2014/main" id="{F64FED39-C908-4F4F-97A8-1F67BD49C20E}"/>
              </a:ext>
            </a:extLst>
          </p:cNvPr>
          <p:cNvSpPr>
            <a:spLocks noGrp="1"/>
          </p:cNvSpPr>
          <p:nvPr>
            <p:ph idx="1"/>
          </p:nvPr>
        </p:nvSpPr>
        <p:spPr>
          <a:xfrm>
            <a:off x="622301" y="1772817"/>
            <a:ext cx="10476623" cy="4645447"/>
          </a:xfrm>
        </p:spPr>
        <p:txBody>
          <a:bodyPr/>
          <a:lstStyle/>
          <a:p>
            <a:pPr>
              <a:spcBef>
                <a:spcPts val="1200"/>
              </a:spcBef>
            </a:pPr>
            <a:r>
              <a:rPr lang="de-DE" sz="2000" dirty="0"/>
              <a:t>Rednerbeiträge beim „Frankfurt European Banking </a:t>
            </a:r>
            <a:r>
              <a:rPr lang="de-DE" sz="2000" dirty="0" err="1"/>
              <a:t>Congress</a:t>
            </a:r>
            <a:r>
              <a:rPr lang="de-DE" sz="2000" dirty="0"/>
              <a:t>“ &amp; „SZ Wirtschaftsgipfel 2018“</a:t>
            </a:r>
          </a:p>
          <a:p>
            <a:pPr>
              <a:spcBef>
                <a:spcPts val="1200"/>
              </a:spcBef>
            </a:pPr>
            <a:r>
              <a:rPr lang="de-DE" sz="2000" dirty="0"/>
              <a:t>Das „</a:t>
            </a:r>
            <a:r>
              <a:rPr lang="de-DE" sz="2000" dirty="0" err="1"/>
              <a:t>Horizon</a:t>
            </a:r>
            <a:r>
              <a:rPr lang="de-DE" sz="2000" dirty="0"/>
              <a:t> 2020“-Teilforschungsprojekt „+</a:t>
            </a:r>
            <a:r>
              <a:rPr lang="de-DE" sz="2000" dirty="0" err="1"/>
              <a:t>CityxChange</a:t>
            </a:r>
            <a:r>
              <a:rPr lang="de-DE" sz="2000" dirty="0"/>
              <a:t>“ ist im November gestartet</a:t>
            </a:r>
          </a:p>
          <a:p>
            <a:pPr>
              <a:spcBef>
                <a:spcPts val="1200"/>
              </a:spcBef>
            </a:pPr>
            <a:r>
              <a:rPr lang="de-DE" sz="2000" dirty="0"/>
              <a:t>Kühne + Nagel testet Blockchain-Technologien bei der Sendungsverfolgung in Verbindung mit einer Möglichkeit, die Bruttomasse von Sendungen unveränderlich festzuhalten</a:t>
            </a:r>
          </a:p>
          <a:p>
            <a:pPr>
              <a:spcBef>
                <a:spcPts val="1200"/>
              </a:spcBef>
            </a:pPr>
            <a:r>
              <a:rPr lang="de-DE" sz="2000" dirty="0"/>
              <a:t>Energinet.dk (dänischer ÜNB) hat an einem DLT-gestützten dezentralen Daten-Marktplatz bereits testweise teilgenommen und weitet seine Tests mit DLT in weiteren Anwendungsgebieten aus</a:t>
            </a:r>
          </a:p>
          <a:p>
            <a:pPr>
              <a:spcBef>
                <a:spcPts val="1200"/>
              </a:spcBef>
            </a:pPr>
            <a:r>
              <a:rPr lang="de-DE" sz="2000" dirty="0"/>
              <a:t>Nestlé testet Einsatzmöglichkeiten von DLT im Rahmen von </a:t>
            </a:r>
            <a:r>
              <a:rPr lang="de-DE" sz="2000" dirty="0" err="1"/>
              <a:t>IBM‘s</a:t>
            </a:r>
            <a:r>
              <a:rPr lang="de-DE" sz="2000" dirty="0"/>
              <a:t> „Food-Trust“-Blockchain</a:t>
            </a:r>
          </a:p>
        </p:txBody>
      </p:sp>
      <p:sp>
        <p:nvSpPr>
          <p:cNvPr id="5" name="Fußzeilenplatzhalter 4"/>
          <p:cNvSpPr>
            <a:spLocks noGrp="1"/>
          </p:cNvSpPr>
          <p:nvPr>
            <p:ph type="ftr" sz="quarter" idx="3"/>
          </p:nvPr>
        </p:nvSpPr>
        <p:spPr>
          <a:xfrm>
            <a:off x="622300" y="6418263"/>
            <a:ext cx="5470525" cy="303212"/>
          </a:xfrm>
        </p:spPr>
        <p:txBody>
          <a:bodyPr/>
          <a:lstStyle/>
          <a:p>
            <a:r>
              <a:rPr lang="de-DE" dirty="0"/>
              <a:t>05.02.2019  |  Marcel Klaes</a:t>
            </a:r>
          </a:p>
        </p:txBody>
      </p:sp>
    </p:spTree>
    <p:extLst>
      <p:ext uri="{BB962C8B-B14F-4D97-AF65-F5344CB8AC3E}">
        <p14:creationId xmlns:p14="http://schemas.microsoft.com/office/powerpoint/2010/main" val="20771776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1"/>
          </p:nvPr>
        </p:nvSpPr>
        <p:spPr/>
        <p:txBody>
          <a:bodyPr/>
          <a:lstStyle/>
          <a:p>
            <a:fld id="{B4BA9864-58C4-4865-A62B-1CA7A9263984}" type="slidenum">
              <a:rPr lang="de-DE" smtClean="0"/>
              <a:t>24</a:t>
            </a:fld>
            <a:endParaRPr lang="de-DE"/>
          </a:p>
        </p:txBody>
      </p:sp>
      <p:sp>
        <p:nvSpPr>
          <p:cNvPr id="3" name="Titel 2"/>
          <p:cNvSpPr>
            <a:spLocks noGrp="1"/>
          </p:cNvSpPr>
          <p:nvPr>
            <p:ph type="title"/>
          </p:nvPr>
        </p:nvSpPr>
        <p:spPr/>
        <p:txBody>
          <a:bodyPr/>
          <a:lstStyle/>
          <a:p>
            <a:r>
              <a:rPr lang="de-DE" dirty="0"/>
              <a:t>Noch weitere Fragen?</a:t>
            </a:r>
            <a:br>
              <a:rPr lang="de-DE" dirty="0"/>
            </a:br>
            <a:r>
              <a:rPr lang="de-DE" dirty="0"/>
              <a:t>(</a:t>
            </a:r>
            <a:r>
              <a:rPr lang="de-DE" u="sng" dirty="0"/>
              <a:t>keine</a:t>
            </a:r>
            <a:r>
              <a:rPr lang="de-DE" dirty="0"/>
              <a:t> Investitionsberatung </a:t>
            </a:r>
            <a:r>
              <a:rPr lang="de-DE" dirty="0">
                <a:sym typeface="Wingdings" panose="05000000000000000000" pitchFamily="2" charset="2"/>
              </a:rPr>
              <a:t></a:t>
            </a:r>
            <a:r>
              <a:rPr lang="de-DE" dirty="0"/>
              <a:t>)</a:t>
            </a:r>
          </a:p>
        </p:txBody>
      </p:sp>
      <p:sp>
        <p:nvSpPr>
          <p:cNvPr id="5" name="Fußzeilenplatzhalter 4"/>
          <p:cNvSpPr>
            <a:spLocks noGrp="1"/>
          </p:cNvSpPr>
          <p:nvPr>
            <p:ph type="ftr" sz="quarter" idx="10"/>
          </p:nvPr>
        </p:nvSpPr>
        <p:spPr/>
        <p:txBody>
          <a:bodyPr/>
          <a:lstStyle/>
          <a:p>
            <a:r>
              <a:rPr lang="de-DE" dirty="0"/>
              <a:t>05.02.2019  |  Marcel Klaes</a:t>
            </a:r>
          </a:p>
        </p:txBody>
      </p:sp>
    </p:spTree>
    <p:extLst>
      <p:ext uri="{BB962C8B-B14F-4D97-AF65-F5344CB8AC3E}">
        <p14:creationId xmlns:p14="http://schemas.microsoft.com/office/powerpoint/2010/main" val="2201195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Übersicht über die Begrifflichkeiten</a:t>
            </a:r>
          </a:p>
        </p:txBody>
      </p:sp>
      <p:sp>
        <p:nvSpPr>
          <p:cNvPr id="3" name="Inhaltsplatzhalter 2"/>
          <p:cNvSpPr>
            <a:spLocks noGrp="1"/>
          </p:cNvSpPr>
          <p:nvPr>
            <p:ph idx="1"/>
          </p:nvPr>
        </p:nvSpPr>
        <p:spPr>
          <a:xfrm>
            <a:off x="622298" y="1868067"/>
            <a:ext cx="7236811" cy="4464471"/>
          </a:xfrm>
        </p:spPr>
        <p:txBody>
          <a:bodyPr/>
          <a:lstStyle/>
          <a:p>
            <a:pPr>
              <a:spcBef>
                <a:spcPts val="1200"/>
              </a:spcBef>
            </a:pPr>
            <a:r>
              <a:rPr lang="de-DE" b="1" dirty="0" err="1"/>
              <a:t>Crypto</a:t>
            </a:r>
            <a:r>
              <a:rPr lang="de-DE" b="1" dirty="0"/>
              <a:t>:</a:t>
            </a:r>
            <a:r>
              <a:rPr lang="de-DE" dirty="0"/>
              <a:t> Bezieht sich eigentlich auf Kryptographie oder </a:t>
            </a:r>
            <a:r>
              <a:rPr lang="de-DE" dirty="0" err="1"/>
              <a:t>Kryptowährungen</a:t>
            </a:r>
            <a:r>
              <a:rPr lang="de-DE" dirty="0"/>
              <a:t>, wird jedoch oft für das gesamte Thema genutzt.</a:t>
            </a:r>
          </a:p>
          <a:p>
            <a:pPr>
              <a:spcBef>
                <a:spcPts val="1200"/>
              </a:spcBef>
            </a:pPr>
            <a:r>
              <a:rPr lang="de-DE" b="1" dirty="0"/>
              <a:t>Distributed </a:t>
            </a:r>
            <a:r>
              <a:rPr lang="de-DE" b="1" dirty="0" err="1"/>
              <a:t>Ledger</a:t>
            </a:r>
            <a:r>
              <a:rPr lang="de-DE" b="1" dirty="0"/>
              <a:t> Technology (DLT): </a:t>
            </a:r>
            <a:r>
              <a:rPr lang="de-DE" dirty="0"/>
              <a:t>Dies wäre eigentlich der korrekte Überbegriff für die Inhalte dieser Präsentation</a:t>
            </a:r>
          </a:p>
          <a:p>
            <a:pPr>
              <a:spcBef>
                <a:spcPts val="1200"/>
              </a:spcBef>
            </a:pPr>
            <a:r>
              <a:rPr lang="de-DE" b="1" dirty="0"/>
              <a:t>Blockchain: </a:t>
            </a:r>
            <a:br>
              <a:rPr lang="de-DE" b="1" dirty="0"/>
            </a:br>
            <a:r>
              <a:rPr lang="de-DE" dirty="0"/>
              <a:t>Die geläufigste Sorte / Unterart von DLT</a:t>
            </a:r>
          </a:p>
          <a:p>
            <a:pPr>
              <a:spcBef>
                <a:spcPts val="1200"/>
              </a:spcBef>
            </a:pPr>
            <a:r>
              <a:rPr lang="de-DE" b="1" dirty="0"/>
              <a:t>Bitcoin (BTC): </a:t>
            </a:r>
            <a:r>
              <a:rPr lang="de-DE" dirty="0"/>
              <a:t>Die wohl bekannteste und älteste Implementierung einer öffentlichen Blockchain</a:t>
            </a:r>
          </a:p>
          <a:p>
            <a:pPr>
              <a:spcBef>
                <a:spcPts val="1200"/>
              </a:spcBef>
            </a:pPr>
            <a:r>
              <a:rPr lang="de-DE" b="1" dirty="0" err="1"/>
              <a:t>Miner</a:t>
            </a:r>
            <a:r>
              <a:rPr lang="de-DE" b="1" dirty="0"/>
              <a:t>: </a:t>
            </a:r>
            <a:r>
              <a:rPr lang="de-DE" dirty="0"/>
              <a:t>Ein Computer / Rechenzentrum, dessen Rechenleistung zur Absicherung einer Blockchain verwendet wird. Der Betreiber wird dafür üblicherweise in der jeweiligen </a:t>
            </a:r>
            <a:r>
              <a:rPr lang="de-DE" dirty="0" err="1"/>
              <a:t>Kryptowährung</a:t>
            </a:r>
            <a:r>
              <a:rPr lang="de-DE" dirty="0"/>
              <a:t> bezahlt von allen Nutzern der Blockchain.</a:t>
            </a:r>
          </a:p>
        </p:txBody>
      </p:sp>
      <p:graphicFrame>
        <p:nvGraphicFramePr>
          <p:cNvPr id="4" name="Diagramm 3"/>
          <p:cNvGraphicFramePr/>
          <p:nvPr>
            <p:extLst>
              <p:ext uri="{D42A27DB-BD31-4B8C-83A1-F6EECF244321}">
                <p14:modId xmlns:p14="http://schemas.microsoft.com/office/powerpoint/2010/main" val="1302111345"/>
              </p:ext>
            </p:extLst>
          </p:nvPr>
        </p:nvGraphicFramePr>
        <p:xfrm>
          <a:off x="6677025" y="1049685"/>
          <a:ext cx="5105400" cy="5672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liennummernplatzhalter 4"/>
          <p:cNvSpPr>
            <a:spLocks noGrp="1"/>
          </p:cNvSpPr>
          <p:nvPr>
            <p:ph type="sldNum" sz="quarter" idx="4"/>
          </p:nvPr>
        </p:nvSpPr>
        <p:spPr/>
        <p:txBody>
          <a:bodyPr/>
          <a:lstStyle/>
          <a:p>
            <a:fld id="{B4BA9864-58C4-4865-A62B-1CA7A9263984}" type="slidenum">
              <a:rPr lang="de-DE" smtClean="0"/>
              <a:t>3</a:t>
            </a:fld>
            <a:endParaRPr lang="de-DE"/>
          </a:p>
        </p:txBody>
      </p:sp>
      <p:sp>
        <p:nvSpPr>
          <p:cNvPr id="7" name="Fußzeilenplatzhalter 6"/>
          <p:cNvSpPr>
            <a:spLocks noGrp="1"/>
          </p:cNvSpPr>
          <p:nvPr>
            <p:ph type="ftr" sz="quarter" idx="3"/>
          </p:nvPr>
        </p:nvSpPr>
        <p:spPr/>
        <p:txBody>
          <a:bodyPr/>
          <a:lstStyle/>
          <a:p>
            <a:r>
              <a:rPr lang="de-DE" dirty="0"/>
              <a:t>05.02.2019  |  Marcel Klaes</a:t>
            </a:r>
          </a:p>
        </p:txBody>
      </p:sp>
    </p:spTree>
    <p:extLst>
      <p:ext uri="{BB962C8B-B14F-4D97-AF65-F5344CB8AC3E}">
        <p14:creationId xmlns:p14="http://schemas.microsoft.com/office/powerpoint/2010/main" val="2171965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4000" dirty="0"/>
              <a:t>Grundlegende Funktionsweise</a:t>
            </a:r>
            <a:br>
              <a:rPr lang="de-DE" sz="4000" dirty="0"/>
            </a:br>
            <a:endParaRPr lang="de-DE" sz="4000" dirty="0"/>
          </a:p>
        </p:txBody>
      </p:sp>
      <p:sp>
        <p:nvSpPr>
          <p:cNvPr id="3" name="Textplatzhalter 2"/>
          <p:cNvSpPr>
            <a:spLocks noGrp="1"/>
          </p:cNvSpPr>
          <p:nvPr>
            <p:ph type="body" idx="1"/>
          </p:nvPr>
        </p:nvSpPr>
        <p:spPr/>
        <p:txBody>
          <a:bodyPr/>
          <a:lstStyle/>
          <a:p>
            <a:r>
              <a:rPr lang="de-DE" dirty="0"/>
              <a:t>1</a:t>
            </a:r>
          </a:p>
        </p:txBody>
      </p:sp>
      <p:sp>
        <p:nvSpPr>
          <p:cNvPr id="4" name="Foliennummernplatzhalter 3"/>
          <p:cNvSpPr>
            <a:spLocks noGrp="1"/>
          </p:cNvSpPr>
          <p:nvPr>
            <p:ph type="sldNum" sz="quarter" idx="4"/>
          </p:nvPr>
        </p:nvSpPr>
        <p:spPr/>
        <p:txBody>
          <a:bodyPr/>
          <a:lstStyle/>
          <a:p>
            <a:fld id="{B4BA9864-58C4-4865-A62B-1CA7A9263984}" type="slidenum">
              <a:rPr lang="de-DE" smtClean="0"/>
              <a:t>4</a:t>
            </a:fld>
            <a:endParaRPr lang="de-DE"/>
          </a:p>
        </p:txBody>
      </p:sp>
      <p:sp>
        <p:nvSpPr>
          <p:cNvPr id="6" name="Fußzeilenplatzhalter 5"/>
          <p:cNvSpPr>
            <a:spLocks noGrp="1"/>
          </p:cNvSpPr>
          <p:nvPr>
            <p:ph type="ftr" sz="quarter" idx="4294967295"/>
          </p:nvPr>
        </p:nvSpPr>
        <p:spPr>
          <a:xfrm>
            <a:off x="622300" y="6418263"/>
            <a:ext cx="5470525" cy="303212"/>
          </a:xfrm>
        </p:spPr>
        <p:txBody>
          <a:bodyPr/>
          <a:lstStyle/>
          <a:p>
            <a:r>
              <a:rPr lang="de-DE" dirty="0"/>
              <a:t>05.02.2019  |  Marcel Klaes</a:t>
            </a:r>
          </a:p>
        </p:txBody>
      </p:sp>
    </p:spTree>
    <p:extLst>
      <p:ext uri="{BB962C8B-B14F-4D97-AF65-F5344CB8AC3E}">
        <p14:creationId xmlns:p14="http://schemas.microsoft.com/office/powerpoint/2010/main" val="21000498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ingekerbter Pfeil nach rechts 8"/>
          <p:cNvSpPr/>
          <p:nvPr/>
        </p:nvSpPr>
        <p:spPr>
          <a:xfrm>
            <a:off x="545825" y="3653871"/>
            <a:ext cx="10017074" cy="1380008"/>
          </a:xfrm>
          <a:prstGeom prst="notchedRightArrow">
            <a:avLst>
              <a:gd name="adj1" fmla="val 66127"/>
              <a:gd name="adj2" fmla="val 50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 name="Freihandform 9"/>
          <p:cNvSpPr/>
          <p:nvPr/>
        </p:nvSpPr>
        <p:spPr>
          <a:xfrm>
            <a:off x="247847" y="2149524"/>
            <a:ext cx="3568040" cy="1120741"/>
          </a:xfrm>
          <a:custGeom>
            <a:avLst/>
            <a:gdLst>
              <a:gd name="connsiteX0" fmla="*/ 0 w 1670526"/>
              <a:gd name="connsiteY0" fmla="*/ 0 h 1858065"/>
              <a:gd name="connsiteX1" fmla="*/ 1670526 w 1670526"/>
              <a:gd name="connsiteY1" fmla="*/ 0 h 1858065"/>
              <a:gd name="connsiteX2" fmla="*/ 1670526 w 1670526"/>
              <a:gd name="connsiteY2" fmla="*/ 1858065 h 1858065"/>
              <a:gd name="connsiteX3" fmla="*/ 0 w 1670526"/>
              <a:gd name="connsiteY3" fmla="*/ 1858065 h 1858065"/>
              <a:gd name="connsiteX4" fmla="*/ 0 w 1670526"/>
              <a:gd name="connsiteY4" fmla="*/ 0 h 1858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0526" h="1858065">
                <a:moveTo>
                  <a:pt x="0" y="0"/>
                </a:moveTo>
                <a:lnTo>
                  <a:pt x="1670526" y="0"/>
                </a:lnTo>
                <a:lnTo>
                  <a:pt x="1670526" y="1858065"/>
                </a:lnTo>
                <a:lnTo>
                  <a:pt x="0" y="18580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3792" tIns="113792" rIns="113792" bIns="113792" numCol="1" spcCol="1270" anchor="b" anchorCtr="0">
            <a:noAutofit/>
          </a:bodyPr>
          <a:lstStyle/>
          <a:p>
            <a:pPr lvl="0" algn="ctr" defTabSz="711200">
              <a:lnSpc>
                <a:spcPct val="90000"/>
              </a:lnSpc>
              <a:spcBef>
                <a:spcPct val="0"/>
              </a:spcBef>
              <a:spcAft>
                <a:spcPct val="35000"/>
              </a:spcAft>
            </a:pPr>
            <a:r>
              <a:rPr lang="de-DE" b="1" kern="1200" dirty="0"/>
              <a:t>Nutzer wollen BTC senden</a:t>
            </a:r>
          </a:p>
          <a:p>
            <a:pPr lvl="0" algn="ctr" defTabSz="711200">
              <a:lnSpc>
                <a:spcPct val="90000"/>
              </a:lnSpc>
              <a:spcBef>
                <a:spcPct val="0"/>
              </a:spcBef>
              <a:spcAft>
                <a:spcPct val="35000"/>
              </a:spcAft>
            </a:pPr>
            <a:r>
              <a:rPr lang="de-DE" sz="1600" kern="1200" dirty="0"/>
              <a:t>Sie initialisieren Überweisungen und wählen eine für sie akzeptable Überweisungsgebühr</a:t>
            </a:r>
            <a:endParaRPr lang="de-DE" sz="2000" kern="1200" dirty="0"/>
          </a:p>
        </p:txBody>
      </p:sp>
      <p:sp>
        <p:nvSpPr>
          <p:cNvPr id="11" name="Ellipse 10"/>
          <p:cNvSpPr/>
          <p:nvPr/>
        </p:nvSpPr>
        <p:spPr>
          <a:xfrm>
            <a:off x="1799609" y="4111616"/>
            <a:ext cx="464516" cy="46451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r>
              <a:rPr lang="de-DE" dirty="0"/>
              <a:t>1</a:t>
            </a:r>
          </a:p>
        </p:txBody>
      </p:sp>
      <p:sp>
        <p:nvSpPr>
          <p:cNvPr id="12" name="Freihandform 11"/>
          <p:cNvSpPr/>
          <p:nvPr/>
        </p:nvSpPr>
        <p:spPr>
          <a:xfrm>
            <a:off x="2108546" y="5096444"/>
            <a:ext cx="3708930" cy="1381566"/>
          </a:xfrm>
          <a:custGeom>
            <a:avLst/>
            <a:gdLst>
              <a:gd name="connsiteX0" fmla="*/ 0 w 2953084"/>
              <a:gd name="connsiteY0" fmla="*/ 0 h 1858065"/>
              <a:gd name="connsiteX1" fmla="*/ 2953084 w 2953084"/>
              <a:gd name="connsiteY1" fmla="*/ 0 h 1858065"/>
              <a:gd name="connsiteX2" fmla="*/ 2953084 w 2953084"/>
              <a:gd name="connsiteY2" fmla="*/ 1858065 h 1858065"/>
              <a:gd name="connsiteX3" fmla="*/ 0 w 2953084"/>
              <a:gd name="connsiteY3" fmla="*/ 1858065 h 1858065"/>
              <a:gd name="connsiteX4" fmla="*/ 0 w 2953084"/>
              <a:gd name="connsiteY4" fmla="*/ 0 h 1858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084" h="1858065">
                <a:moveTo>
                  <a:pt x="0" y="0"/>
                </a:moveTo>
                <a:lnTo>
                  <a:pt x="2953084" y="0"/>
                </a:lnTo>
                <a:lnTo>
                  <a:pt x="2953084" y="1858065"/>
                </a:lnTo>
                <a:lnTo>
                  <a:pt x="0" y="18580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3792" tIns="113792" rIns="113792" bIns="113792" numCol="1" spcCol="1270" anchor="t" anchorCtr="0">
            <a:noAutofit/>
          </a:bodyPr>
          <a:lstStyle/>
          <a:p>
            <a:pPr lvl="0" algn="ctr" defTabSz="711200">
              <a:lnSpc>
                <a:spcPct val="90000"/>
              </a:lnSpc>
              <a:spcAft>
                <a:spcPct val="35000"/>
              </a:spcAft>
            </a:pPr>
            <a:r>
              <a:rPr lang="de-DE" b="1" dirty="0"/>
              <a:t>Validierung der Transaktionen</a:t>
            </a:r>
          </a:p>
          <a:p>
            <a:pPr lvl="0" algn="ctr" defTabSz="711200">
              <a:lnSpc>
                <a:spcPct val="90000"/>
              </a:lnSpc>
              <a:spcAft>
                <a:spcPct val="35000"/>
              </a:spcAft>
            </a:pPr>
            <a:r>
              <a:rPr lang="de-DE" sz="1600" dirty="0"/>
              <a:t>Alle gewünschten Transaktionen werden von </a:t>
            </a:r>
            <a:r>
              <a:rPr lang="de-DE" sz="1600" dirty="0">
                <a:solidFill>
                  <a:srgbClr val="FF0000"/>
                </a:solidFill>
              </a:rPr>
              <a:t>allen</a:t>
            </a:r>
            <a:r>
              <a:rPr lang="de-DE" sz="1600" dirty="0"/>
              <a:t> </a:t>
            </a:r>
            <a:r>
              <a:rPr lang="de-DE" sz="1600" dirty="0" err="1"/>
              <a:t>Minern</a:t>
            </a:r>
            <a:r>
              <a:rPr lang="de-DE" sz="1600" dirty="0"/>
              <a:t> überprüft:</a:t>
            </a:r>
            <a:br>
              <a:rPr lang="de-DE" sz="1600" dirty="0"/>
            </a:br>
            <a:r>
              <a:rPr lang="de-DE" sz="1600" i="1" dirty="0"/>
              <a:t>„Kann der Nutzer überhaupt so viel BTC senden?“</a:t>
            </a:r>
            <a:endParaRPr lang="de-DE" sz="1600" b="1" i="1" dirty="0"/>
          </a:p>
        </p:txBody>
      </p:sp>
      <p:sp>
        <p:nvSpPr>
          <p:cNvPr id="13" name="Ellipse 12"/>
          <p:cNvSpPr/>
          <p:nvPr/>
        </p:nvSpPr>
        <p:spPr>
          <a:xfrm>
            <a:off x="3730753" y="4111616"/>
            <a:ext cx="464516" cy="46451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r>
              <a:rPr lang="de-DE" dirty="0"/>
              <a:t>2</a:t>
            </a:r>
          </a:p>
        </p:txBody>
      </p:sp>
      <p:sp>
        <p:nvSpPr>
          <p:cNvPr id="14" name="Freihandform 13"/>
          <p:cNvSpPr/>
          <p:nvPr/>
        </p:nvSpPr>
        <p:spPr>
          <a:xfrm>
            <a:off x="3815887" y="2053017"/>
            <a:ext cx="4156538" cy="1119297"/>
          </a:xfrm>
          <a:custGeom>
            <a:avLst/>
            <a:gdLst>
              <a:gd name="connsiteX0" fmla="*/ 0 w 2131453"/>
              <a:gd name="connsiteY0" fmla="*/ 0 h 1858065"/>
              <a:gd name="connsiteX1" fmla="*/ 2131453 w 2131453"/>
              <a:gd name="connsiteY1" fmla="*/ 0 h 1858065"/>
              <a:gd name="connsiteX2" fmla="*/ 2131453 w 2131453"/>
              <a:gd name="connsiteY2" fmla="*/ 1858065 h 1858065"/>
              <a:gd name="connsiteX3" fmla="*/ 0 w 2131453"/>
              <a:gd name="connsiteY3" fmla="*/ 1858065 h 1858065"/>
              <a:gd name="connsiteX4" fmla="*/ 0 w 2131453"/>
              <a:gd name="connsiteY4" fmla="*/ 0 h 1858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1453" h="1858065">
                <a:moveTo>
                  <a:pt x="0" y="0"/>
                </a:moveTo>
                <a:lnTo>
                  <a:pt x="2131453" y="0"/>
                </a:lnTo>
                <a:lnTo>
                  <a:pt x="2131453" y="1858065"/>
                </a:lnTo>
                <a:lnTo>
                  <a:pt x="0" y="18580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3792" tIns="113792" rIns="113792" bIns="113792" numCol="1" spcCol="1270" anchor="b" anchorCtr="0">
            <a:noAutofit/>
          </a:bodyPr>
          <a:lstStyle/>
          <a:p>
            <a:pPr lvl="0" algn="ctr" defTabSz="711200">
              <a:lnSpc>
                <a:spcPct val="90000"/>
              </a:lnSpc>
              <a:spcAft>
                <a:spcPct val="35000"/>
              </a:spcAft>
            </a:pPr>
            <a:r>
              <a:rPr lang="de-DE" b="1" dirty="0"/>
              <a:t>Block zusammensetzen</a:t>
            </a:r>
          </a:p>
          <a:p>
            <a:pPr lvl="0" algn="ctr" defTabSz="711200">
              <a:lnSpc>
                <a:spcPct val="90000"/>
              </a:lnSpc>
              <a:spcAft>
                <a:spcPct val="35000"/>
              </a:spcAft>
            </a:pPr>
            <a:r>
              <a:rPr lang="de-DE" sz="1600" dirty="0"/>
              <a:t>Alle gültigen Transaktionen der letzten 10 Minuten werden in einem Block gebündelt</a:t>
            </a:r>
          </a:p>
        </p:txBody>
      </p:sp>
      <p:sp>
        <p:nvSpPr>
          <p:cNvPr id="15" name="Ellipse 14"/>
          <p:cNvSpPr/>
          <p:nvPr/>
        </p:nvSpPr>
        <p:spPr>
          <a:xfrm>
            <a:off x="5661897" y="4111616"/>
            <a:ext cx="464516" cy="46451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r>
              <a:rPr lang="de-DE" dirty="0"/>
              <a:t>3</a:t>
            </a:r>
          </a:p>
        </p:txBody>
      </p:sp>
      <p:sp>
        <p:nvSpPr>
          <p:cNvPr id="16" name="Freihandform 15"/>
          <p:cNvSpPr/>
          <p:nvPr/>
        </p:nvSpPr>
        <p:spPr>
          <a:xfrm>
            <a:off x="8181333" y="2172470"/>
            <a:ext cx="3137793" cy="1198532"/>
          </a:xfrm>
          <a:custGeom>
            <a:avLst/>
            <a:gdLst>
              <a:gd name="connsiteX0" fmla="*/ 0 w 2287492"/>
              <a:gd name="connsiteY0" fmla="*/ 0 h 1858065"/>
              <a:gd name="connsiteX1" fmla="*/ 2287492 w 2287492"/>
              <a:gd name="connsiteY1" fmla="*/ 0 h 1858065"/>
              <a:gd name="connsiteX2" fmla="*/ 2287492 w 2287492"/>
              <a:gd name="connsiteY2" fmla="*/ 1858065 h 1858065"/>
              <a:gd name="connsiteX3" fmla="*/ 0 w 2287492"/>
              <a:gd name="connsiteY3" fmla="*/ 1858065 h 1858065"/>
              <a:gd name="connsiteX4" fmla="*/ 0 w 2287492"/>
              <a:gd name="connsiteY4" fmla="*/ 0 h 1858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7492" h="1858065">
                <a:moveTo>
                  <a:pt x="0" y="0"/>
                </a:moveTo>
                <a:lnTo>
                  <a:pt x="2287492" y="0"/>
                </a:lnTo>
                <a:lnTo>
                  <a:pt x="2287492" y="1858065"/>
                </a:lnTo>
                <a:lnTo>
                  <a:pt x="0" y="18580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de-DE" b="1" dirty="0"/>
              <a:t>Blöcke verketten</a:t>
            </a:r>
            <a:endParaRPr lang="de-DE" b="1" kern="1200" dirty="0"/>
          </a:p>
          <a:p>
            <a:pPr lvl="0" algn="ctr" defTabSz="711200">
              <a:lnSpc>
                <a:spcPct val="90000"/>
              </a:lnSpc>
              <a:spcBef>
                <a:spcPct val="0"/>
              </a:spcBef>
              <a:spcAft>
                <a:spcPct val="35000"/>
              </a:spcAft>
            </a:pPr>
            <a:r>
              <a:rPr lang="de-DE" sz="1600" b="0" kern="1200" dirty="0">
                <a:solidFill>
                  <a:schemeClr val="tx1"/>
                </a:solidFill>
              </a:rPr>
              <a:t>Der auserwählte </a:t>
            </a:r>
            <a:r>
              <a:rPr lang="de-DE" sz="1600" b="0" kern="1200" dirty="0" err="1">
                <a:solidFill>
                  <a:schemeClr val="tx1"/>
                </a:solidFill>
              </a:rPr>
              <a:t>Miner</a:t>
            </a:r>
            <a:r>
              <a:rPr lang="de-DE" sz="1600" b="0" kern="1200" dirty="0">
                <a:solidFill>
                  <a:schemeClr val="tx1"/>
                </a:solidFill>
              </a:rPr>
              <a:t> </a:t>
            </a:r>
            <a:r>
              <a:rPr lang="de-DE" sz="1600" kern="1200" dirty="0"/>
              <a:t>verknüpft den neuen Block mit der Blockchain und wird dafür belohnt</a:t>
            </a:r>
            <a:endParaRPr lang="de-DE" sz="2000" b="1" kern="1200" dirty="0"/>
          </a:p>
        </p:txBody>
      </p:sp>
      <p:sp>
        <p:nvSpPr>
          <p:cNvPr id="17" name="Ellipse 16"/>
          <p:cNvSpPr/>
          <p:nvPr/>
        </p:nvSpPr>
        <p:spPr>
          <a:xfrm>
            <a:off x="9524185" y="4111616"/>
            <a:ext cx="464516" cy="46451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r>
              <a:rPr lang="de-DE" dirty="0"/>
              <a:t>5</a:t>
            </a:r>
          </a:p>
        </p:txBody>
      </p:sp>
      <p:sp>
        <p:nvSpPr>
          <p:cNvPr id="2" name="Titel 1"/>
          <p:cNvSpPr>
            <a:spLocks noGrp="1"/>
          </p:cNvSpPr>
          <p:nvPr>
            <p:ph type="title"/>
          </p:nvPr>
        </p:nvSpPr>
        <p:spPr/>
        <p:txBody>
          <a:bodyPr/>
          <a:lstStyle/>
          <a:p>
            <a:r>
              <a:rPr lang="de-DE" sz="2800" dirty="0"/>
              <a:t>Funktionsweise von Blockchain am Beispiel Bitcoin</a:t>
            </a:r>
            <a:endParaRPr lang="de-DE" dirty="0"/>
          </a:p>
        </p:txBody>
      </p:sp>
      <p:sp>
        <p:nvSpPr>
          <p:cNvPr id="6" name="Foliennummernplatzhalter 5"/>
          <p:cNvSpPr>
            <a:spLocks noGrp="1"/>
          </p:cNvSpPr>
          <p:nvPr>
            <p:ph type="sldNum" sz="quarter" idx="4"/>
          </p:nvPr>
        </p:nvSpPr>
        <p:spPr/>
        <p:txBody>
          <a:bodyPr/>
          <a:lstStyle/>
          <a:p>
            <a:fld id="{B4BA9864-58C4-4865-A62B-1CA7A9263984}" type="slidenum">
              <a:rPr lang="de-DE" smtClean="0"/>
              <a:t>5</a:t>
            </a:fld>
            <a:endParaRPr lang="de-DE"/>
          </a:p>
        </p:txBody>
      </p:sp>
      <p:sp>
        <p:nvSpPr>
          <p:cNvPr id="7" name="Abgerundetes Rechteck 6"/>
          <p:cNvSpPr/>
          <p:nvPr/>
        </p:nvSpPr>
        <p:spPr>
          <a:xfrm>
            <a:off x="10562898" y="3784622"/>
            <a:ext cx="1466192" cy="11185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t>BLOCK WIRD DER KETTE ANGEHÄNGT</a:t>
            </a:r>
          </a:p>
        </p:txBody>
      </p:sp>
      <p:sp>
        <p:nvSpPr>
          <p:cNvPr id="18" name="Abgerundetes Rechteck 17"/>
          <p:cNvSpPr/>
          <p:nvPr/>
        </p:nvSpPr>
        <p:spPr>
          <a:xfrm>
            <a:off x="289655" y="3784622"/>
            <a:ext cx="946939" cy="11185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t>NEUER BLOCK</a:t>
            </a:r>
          </a:p>
        </p:txBody>
      </p:sp>
      <p:sp>
        <p:nvSpPr>
          <p:cNvPr id="19" name="Freihandform 18"/>
          <p:cNvSpPr/>
          <p:nvPr/>
        </p:nvSpPr>
        <p:spPr>
          <a:xfrm>
            <a:off x="6506598" y="5186437"/>
            <a:ext cx="2637402" cy="1291572"/>
          </a:xfrm>
          <a:custGeom>
            <a:avLst/>
            <a:gdLst>
              <a:gd name="connsiteX0" fmla="*/ 0 w 2287492"/>
              <a:gd name="connsiteY0" fmla="*/ 0 h 1858065"/>
              <a:gd name="connsiteX1" fmla="*/ 2287492 w 2287492"/>
              <a:gd name="connsiteY1" fmla="*/ 0 h 1858065"/>
              <a:gd name="connsiteX2" fmla="*/ 2287492 w 2287492"/>
              <a:gd name="connsiteY2" fmla="*/ 1858065 h 1858065"/>
              <a:gd name="connsiteX3" fmla="*/ 0 w 2287492"/>
              <a:gd name="connsiteY3" fmla="*/ 1858065 h 1858065"/>
              <a:gd name="connsiteX4" fmla="*/ 0 w 2287492"/>
              <a:gd name="connsiteY4" fmla="*/ 0 h 1858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7492" h="1858065">
                <a:moveTo>
                  <a:pt x="0" y="0"/>
                </a:moveTo>
                <a:lnTo>
                  <a:pt x="2287492" y="0"/>
                </a:lnTo>
                <a:lnTo>
                  <a:pt x="2287492" y="1858065"/>
                </a:lnTo>
                <a:lnTo>
                  <a:pt x="0" y="18580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de-DE" b="1" kern="1200" dirty="0" err="1"/>
              <a:t>Miner</a:t>
            </a:r>
            <a:r>
              <a:rPr lang="de-DE" b="1" kern="1200" dirty="0"/>
              <a:t> Lotto</a:t>
            </a:r>
          </a:p>
          <a:p>
            <a:pPr lvl="0" algn="ctr" defTabSz="711200">
              <a:lnSpc>
                <a:spcPct val="90000"/>
              </a:lnSpc>
              <a:spcBef>
                <a:spcPct val="0"/>
              </a:spcBef>
              <a:spcAft>
                <a:spcPct val="35000"/>
              </a:spcAft>
            </a:pPr>
            <a:r>
              <a:rPr lang="de-DE" sz="1600" b="1" kern="1200" dirty="0">
                <a:solidFill>
                  <a:srgbClr val="FF0000"/>
                </a:solidFill>
              </a:rPr>
              <a:t>Ein</a:t>
            </a:r>
            <a:r>
              <a:rPr lang="de-DE" sz="1600" b="0" kern="1200" dirty="0">
                <a:solidFill>
                  <a:schemeClr val="tx1"/>
                </a:solidFill>
              </a:rPr>
              <a:t> </a:t>
            </a:r>
            <a:r>
              <a:rPr lang="de-DE" sz="1600" dirty="0" err="1">
                <a:solidFill>
                  <a:schemeClr val="tx1"/>
                </a:solidFill>
              </a:rPr>
              <a:t>M</a:t>
            </a:r>
            <a:r>
              <a:rPr lang="de-DE" sz="1600" b="0" kern="1200" dirty="0" err="1">
                <a:solidFill>
                  <a:schemeClr val="tx1"/>
                </a:solidFill>
              </a:rPr>
              <a:t>iner</a:t>
            </a:r>
            <a:r>
              <a:rPr lang="de-DE" sz="1600" b="0" kern="1200" dirty="0">
                <a:solidFill>
                  <a:schemeClr val="tx1"/>
                </a:solidFill>
              </a:rPr>
              <a:t> </a:t>
            </a:r>
            <a:r>
              <a:rPr lang="de-DE" sz="1600" kern="1200" dirty="0"/>
              <a:t>wird zufällig „auserwählt“, den neuen Block an die Blockchain anzuhängen</a:t>
            </a:r>
            <a:endParaRPr lang="de-DE" sz="2000" b="1" kern="1200" dirty="0"/>
          </a:p>
        </p:txBody>
      </p:sp>
      <p:sp>
        <p:nvSpPr>
          <p:cNvPr id="20" name="Ellipse 19"/>
          <p:cNvSpPr/>
          <p:nvPr/>
        </p:nvSpPr>
        <p:spPr>
          <a:xfrm>
            <a:off x="7593041" y="4131352"/>
            <a:ext cx="464516" cy="46451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r>
              <a:rPr lang="de-DE" dirty="0"/>
              <a:t>4</a:t>
            </a:r>
          </a:p>
        </p:txBody>
      </p:sp>
      <p:cxnSp>
        <p:nvCxnSpPr>
          <p:cNvPr id="21" name="Gerader Verbinder 20"/>
          <p:cNvCxnSpPr/>
          <p:nvPr/>
        </p:nvCxnSpPr>
        <p:spPr>
          <a:xfrm flipV="1">
            <a:off x="2031867" y="3437401"/>
            <a:ext cx="0" cy="782698"/>
          </a:xfrm>
          <a:prstGeom prst="line">
            <a:avLst/>
          </a:prstGeom>
          <a:ln w="38100">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Gerader Verbinder 22"/>
          <p:cNvCxnSpPr/>
          <p:nvPr/>
        </p:nvCxnSpPr>
        <p:spPr>
          <a:xfrm flipV="1">
            <a:off x="3963011" y="4527048"/>
            <a:ext cx="0" cy="569396"/>
          </a:xfrm>
          <a:prstGeom prst="line">
            <a:avLst/>
          </a:prstGeom>
          <a:ln w="38100">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Gerader Verbinder 23"/>
          <p:cNvCxnSpPr/>
          <p:nvPr/>
        </p:nvCxnSpPr>
        <p:spPr>
          <a:xfrm flipV="1">
            <a:off x="7825910" y="4529867"/>
            <a:ext cx="0" cy="563758"/>
          </a:xfrm>
          <a:prstGeom prst="line">
            <a:avLst/>
          </a:prstGeom>
          <a:ln w="38100">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5" name="Gerader Verbinder 24"/>
          <p:cNvCxnSpPr/>
          <p:nvPr/>
        </p:nvCxnSpPr>
        <p:spPr>
          <a:xfrm flipV="1">
            <a:off x="5894766" y="3437401"/>
            <a:ext cx="0" cy="752122"/>
          </a:xfrm>
          <a:prstGeom prst="line">
            <a:avLst/>
          </a:prstGeom>
          <a:ln w="38100">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6" name="Gerader Verbinder 25"/>
          <p:cNvCxnSpPr/>
          <p:nvPr/>
        </p:nvCxnSpPr>
        <p:spPr>
          <a:xfrm flipV="1">
            <a:off x="9756443" y="3575563"/>
            <a:ext cx="0" cy="634541"/>
          </a:xfrm>
          <a:prstGeom prst="line">
            <a:avLst/>
          </a:prstGeom>
          <a:ln w="38100">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2" name="Fußzeilenplatzhalter 31"/>
          <p:cNvSpPr>
            <a:spLocks noGrp="1"/>
          </p:cNvSpPr>
          <p:nvPr>
            <p:ph type="ftr" sz="quarter" idx="3"/>
          </p:nvPr>
        </p:nvSpPr>
        <p:spPr/>
        <p:txBody>
          <a:bodyPr/>
          <a:lstStyle/>
          <a:p>
            <a:r>
              <a:rPr lang="de-DE" dirty="0"/>
              <a:t>05.02.2019  |  Marcel Klaes</a:t>
            </a:r>
          </a:p>
        </p:txBody>
      </p:sp>
    </p:spTree>
    <p:extLst>
      <p:ext uri="{BB962C8B-B14F-4D97-AF65-F5344CB8AC3E}">
        <p14:creationId xmlns:p14="http://schemas.microsoft.com/office/powerpoint/2010/main" val="1831574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par>
                                <p:cTn id="33" presetID="10" presetClass="entr" presetSubtype="0" fill="hold"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par>
                                <p:cTn id="44" presetID="10" presetClass="entr" presetSubtype="0" fill="hold"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500"/>
                                        <p:tgtEl>
                                          <p:spTgt spid="24"/>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500"/>
                                        <p:tgtEl>
                                          <p:spTgt spid="1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par>
                                <p:cTn id="55" presetID="10" presetClass="entr" presetSubtype="0" fill="hold" nodeType="with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500"/>
                                        <p:tgtEl>
                                          <p:spTgt spid="26"/>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fade">
                                      <p:cBhvr>
                                        <p:cTn id="6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p:bldP spid="13" grpId="0" animBg="1"/>
      <p:bldP spid="14" grpId="0"/>
      <p:bldP spid="15" grpId="0" animBg="1"/>
      <p:bldP spid="16" grpId="0"/>
      <p:bldP spid="17" grpId="0" animBg="1"/>
      <p:bldP spid="7" grpId="0" animBg="1"/>
      <p:bldP spid="19" grpId="0"/>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2269462" y="2058477"/>
            <a:ext cx="1460723" cy="3139200"/>
          </a:xfrm>
          <a:prstGeom prst="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lstStyle/>
          <a:p>
            <a:r>
              <a:rPr lang="de-DE" sz="2800" dirty="0"/>
              <a:t>Was genau ist also in so einem „Block“?</a:t>
            </a:r>
            <a:endParaRPr lang="de-DE" dirty="0"/>
          </a:p>
        </p:txBody>
      </p:sp>
      <p:pic>
        <p:nvPicPr>
          <p:cNvPr id="4" name="Inhaltsplatzhalter 3"/>
          <p:cNvPicPr>
            <a:picLocks noGrp="1" noChangeAspect="1"/>
          </p:cNvPicPr>
          <p:nvPr>
            <p:ph idx="1"/>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r="26509"/>
          <a:stretch/>
        </p:blipFill>
        <p:spPr>
          <a:xfrm>
            <a:off x="622300" y="2015875"/>
            <a:ext cx="4685628" cy="3187894"/>
          </a:xfrm>
        </p:spPr>
      </p:pic>
      <p:sp>
        <p:nvSpPr>
          <p:cNvPr id="5" name="Textfeld 4"/>
          <p:cNvSpPr txBox="1"/>
          <p:nvPr/>
        </p:nvSpPr>
        <p:spPr>
          <a:xfrm>
            <a:off x="743278" y="5431444"/>
            <a:ext cx="5373605" cy="246221"/>
          </a:xfrm>
          <a:prstGeom prst="rect">
            <a:avLst/>
          </a:prstGeom>
          <a:noFill/>
        </p:spPr>
        <p:txBody>
          <a:bodyPr wrap="square" rtlCol="0">
            <a:spAutoFit/>
          </a:bodyPr>
          <a:lstStyle/>
          <a:p>
            <a:r>
              <a:rPr lang="de-DE" sz="1000" dirty="0">
                <a:solidFill>
                  <a:schemeClr val="bg1">
                    <a:lumMod val="75000"/>
                  </a:schemeClr>
                </a:solidFill>
              </a:rPr>
              <a:t>Source: https://steemit.com/blockchain/@vone/blockchain-explanation-simplified</a:t>
            </a:r>
          </a:p>
        </p:txBody>
      </p:sp>
      <p:sp>
        <p:nvSpPr>
          <p:cNvPr id="7" name="Foliennummernplatzhalter 6"/>
          <p:cNvSpPr>
            <a:spLocks noGrp="1"/>
          </p:cNvSpPr>
          <p:nvPr>
            <p:ph type="sldNum" sz="quarter" idx="4"/>
          </p:nvPr>
        </p:nvSpPr>
        <p:spPr>
          <a:xfrm>
            <a:off x="8986024" y="6418263"/>
            <a:ext cx="2601385" cy="303212"/>
          </a:xfrm>
        </p:spPr>
        <p:txBody>
          <a:bodyPr/>
          <a:lstStyle/>
          <a:p>
            <a:fld id="{B4BA9864-58C4-4865-A62B-1CA7A9263984}" type="slidenum">
              <a:rPr lang="de-DE" smtClean="0"/>
              <a:t>6</a:t>
            </a:fld>
            <a:endParaRPr lang="de-DE" dirty="0"/>
          </a:p>
        </p:txBody>
      </p:sp>
      <p:sp>
        <p:nvSpPr>
          <p:cNvPr id="9" name="Fußzeilenplatzhalter 8"/>
          <p:cNvSpPr>
            <a:spLocks noGrp="1"/>
          </p:cNvSpPr>
          <p:nvPr>
            <p:ph type="ftr" sz="quarter" idx="3"/>
          </p:nvPr>
        </p:nvSpPr>
        <p:spPr/>
        <p:txBody>
          <a:bodyPr/>
          <a:lstStyle/>
          <a:p>
            <a:r>
              <a:rPr lang="de-DE" dirty="0"/>
              <a:t>05.02.2019  |  Marcel Klaes</a:t>
            </a:r>
          </a:p>
        </p:txBody>
      </p:sp>
      <p:sp>
        <p:nvSpPr>
          <p:cNvPr id="10" name="Inhaltsplatzhalter 2"/>
          <p:cNvSpPr txBox="1">
            <a:spLocks/>
          </p:cNvSpPr>
          <p:nvPr/>
        </p:nvSpPr>
        <p:spPr bwMode="auto">
          <a:xfrm>
            <a:off x="6116883" y="2058477"/>
            <a:ext cx="5470526" cy="420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1" fontAlgn="base" hangingPunct="1">
              <a:spcBef>
                <a:spcPct val="20000"/>
              </a:spcBef>
              <a:spcAft>
                <a:spcPct val="0"/>
              </a:spcAft>
              <a:buClr>
                <a:schemeClr val="folHlink"/>
              </a:buClr>
              <a:buFont typeface="Wingdings" pitchFamily="2" charset="2"/>
              <a:buChar char="§"/>
              <a:defRPr>
                <a:solidFill>
                  <a:schemeClr val="tx1"/>
                </a:solidFill>
                <a:latin typeface="Arial" pitchFamily="34" charset="0"/>
                <a:ea typeface="+mn-ea"/>
                <a:cs typeface="Arial" pitchFamily="34" charset="0"/>
              </a:defRPr>
            </a:lvl1pPr>
            <a:lvl2pPr marL="990575" indent="-380990" algn="l" rtl="0" eaLnBrk="1" fontAlgn="base" hangingPunct="1">
              <a:spcBef>
                <a:spcPct val="20000"/>
              </a:spcBef>
              <a:spcAft>
                <a:spcPct val="0"/>
              </a:spcAft>
              <a:buClr>
                <a:schemeClr val="folHlink"/>
              </a:buClr>
              <a:buFont typeface="Wingdings" pitchFamily="2" charset="2"/>
              <a:buChar char="§"/>
              <a:defRPr sz="2133">
                <a:solidFill>
                  <a:schemeClr val="tx1"/>
                </a:solidFill>
                <a:latin typeface="Arial" pitchFamily="34" charset="0"/>
                <a:cs typeface="Arial" pitchFamily="34" charset="0"/>
              </a:defRPr>
            </a:lvl2pPr>
            <a:lvl3pPr marL="1523962"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Arial" pitchFamily="34" charset="0"/>
                <a:cs typeface="Arial" pitchFamily="34" charset="0"/>
              </a:defRPr>
            </a:lvl3pPr>
            <a:lvl4pPr marL="2133547"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Arial" pitchFamily="34" charset="0"/>
                <a:cs typeface="Arial" pitchFamily="34" charset="0"/>
              </a:defRPr>
            </a:lvl4pPr>
            <a:lvl5pPr marL="2743131"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Arial" pitchFamily="34" charset="0"/>
                <a:cs typeface="Arial" pitchFamily="34" charset="0"/>
              </a:defRPr>
            </a:lvl5pPr>
            <a:lvl6pPr marL="3352716"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mn-lt"/>
              </a:defRPr>
            </a:lvl6pPr>
            <a:lvl7pPr marL="3962301"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mn-lt"/>
              </a:defRPr>
            </a:lvl7pPr>
            <a:lvl8pPr marL="4571886"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mn-lt"/>
              </a:defRPr>
            </a:lvl8pPr>
            <a:lvl9pPr marL="5181470"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mn-lt"/>
              </a:defRPr>
            </a:lvl9pPr>
          </a:lstStyle>
          <a:p>
            <a:pPr>
              <a:spcBef>
                <a:spcPts val="1500"/>
              </a:spcBef>
            </a:pPr>
            <a:r>
              <a:rPr lang="de-DE" sz="2000" b="1" kern="0" dirty="0"/>
              <a:t>Alle Transaktions-Informationen </a:t>
            </a:r>
            <a:r>
              <a:rPr lang="de-DE" sz="2000" kern="0" dirty="0"/>
              <a:t>eines Block ist in einer „Merkle Root“ gespeichert. (= Ein Hash-Baum) </a:t>
            </a:r>
          </a:p>
          <a:p>
            <a:pPr>
              <a:spcBef>
                <a:spcPts val="1500"/>
              </a:spcBef>
            </a:pPr>
            <a:r>
              <a:rPr lang="de-DE" sz="2000" kern="0" dirty="0"/>
              <a:t>Der </a:t>
            </a:r>
            <a:r>
              <a:rPr lang="de-DE" sz="2000" b="1" kern="0" dirty="0"/>
              <a:t>Zeitstempel</a:t>
            </a:r>
          </a:p>
          <a:p>
            <a:pPr>
              <a:spcBef>
                <a:spcPts val="1500"/>
              </a:spcBef>
            </a:pPr>
            <a:r>
              <a:rPr lang="de-DE" sz="2000" kern="0" dirty="0"/>
              <a:t>Ein </a:t>
            </a:r>
            <a:r>
              <a:rPr lang="de-DE" sz="2000" b="1" kern="0" dirty="0"/>
              <a:t>Verweis auf den Vorgängerblock</a:t>
            </a:r>
            <a:r>
              <a:rPr lang="de-DE" sz="2000" kern="0" dirty="0"/>
              <a:t> um jederzeit die Reihenfolge der Blöcke innerhalb der Blockchain bestimmen zu können</a:t>
            </a:r>
          </a:p>
          <a:p>
            <a:pPr>
              <a:spcBef>
                <a:spcPts val="1500"/>
              </a:spcBef>
            </a:pPr>
            <a:r>
              <a:rPr lang="de-DE" sz="2000" b="1" kern="0" dirty="0" err="1"/>
              <a:t>Nonce</a:t>
            </a:r>
            <a:r>
              <a:rPr lang="de-DE" sz="2000" b="1" kern="0" dirty="0"/>
              <a:t>: </a:t>
            </a:r>
            <a:r>
              <a:rPr lang="de-DE" sz="2000" kern="0" dirty="0"/>
              <a:t>Eine Hilfs-Zahl, sie dient quasi als Lotto-Ticket für die </a:t>
            </a:r>
            <a:r>
              <a:rPr lang="de-DE" sz="2000" kern="0" dirty="0" err="1"/>
              <a:t>Miner</a:t>
            </a:r>
            <a:r>
              <a:rPr lang="de-DE" sz="2000" kern="0" dirty="0"/>
              <a:t>!</a:t>
            </a:r>
          </a:p>
        </p:txBody>
      </p:sp>
    </p:spTree>
    <p:extLst>
      <p:ext uri="{BB962C8B-B14F-4D97-AF65-F5344CB8AC3E}">
        <p14:creationId xmlns:p14="http://schemas.microsoft.com/office/powerpoint/2010/main" val="220975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childTnLst>
                                </p:cTn>
                              </p:par>
                              <p:par>
                                <p:cTn id="16" presetID="26" presetClass="emph" presetSubtype="0" fill="hold" grpId="1" nodeType="withEffect">
                                  <p:stCondLst>
                                    <p:cond delay="0"/>
                                  </p:stCondLst>
                                  <p:childTnLst>
                                    <p:animEffect transition="out" filter="fade">
                                      <p:cBhvr>
                                        <p:cTn id="17" dur="2000" tmFilter="0, 0; .2, .5; .8, .5; 1, 0"/>
                                        <p:tgtEl>
                                          <p:spTgt spid="3"/>
                                        </p:tgtEl>
                                      </p:cBhvr>
                                    </p:animEffect>
                                    <p:animScale>
                                      <p:cBhvr>
                                        <p:cTn id="18" dur="1000" autoRev="1" fill="hold"/>
                                        <p:tgtEl>
                                          <p:spTgt spid="3"/>
                                        </p:tgtEl>
                                      </p:cBhvr>
                                      <p:by x="105000" y="105000"/>
                                    </p:animScale>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5"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p:txBody>
          <a:bodyPr/>
          <a:lstStyle/>
          <a:p>
            <a:fld id="{B4BA9864-58C4-4865-A62B-1CA7A9263984}" type="slidenum">
              <a:rPr lang="de-DE" smtClean="0"/>
              <a:t>7</a:t>
            </a:fld>
            <a:endParaRPr lang="de-DE"/>
          </a:p>
        </p:txBody>
      </p:sp>
      <p:sp>
        <p:nvSpPr>
          <p:cNvPr id="3" name="Titel 2"/>
          <p:cNvSpPr>
            <a:spLocks noGrp="1"/>
          </p:cNvSpPr>
          <p:nvPr>
            <p:ph type="title"/>
          </p:nvPr>
        </p:nvSpPr>
        <p:spPr/>
        <p:txBody>
          <a:bodyPr/>
          <a:lstStyle/>
          <a:p>
            <a:r>
              <a:rPr lang="de-DE" dirty="0" err="1"/>
              <a:t>Hashes</a:t>
            </a:r>
            <a:r>
              <a:rPr lang="de-DE" dirty="0"/>
              <a:t>, </a:t>
            </a:r>
            <a:r>
              <a:rPr lang="de-DE" dirty="0" err="1"/>
              <a:t>Hashes</a:t>
            </a:r>
            <a:r>
              <a:rPr lang="de-DE" dirty="0"/>
              <a:t>, </a:t>
            </a:r>
            <a:r>
              <a:rPr lang="de-DE" dirty="0" err="1"/>
              <a:t>Hashes</a:t>
            </a:r>
            <a:r>
              <a:rPr lang="de-DE" dirty="0"/>
              <a:t>…</a:t>
            </a:r>
          </a:p>
        </p:txBody>
      </p:sp>
      <p:sp>
        <p:nvSpPr>
          <p:cNvPr id="5" name="Fußzeilenplatzhalter 4"/>
          <p:cNvSpPr>
            <a:spLocks noGrp="1"/>
          </p:cNvSpPr>
          <p:nvPr>
            <p:ph type="ftr" sz="quarter" idx="3"/>
          </p:nvPr>
        </p:nvSpPr>
        <p:spPr/>
        <p:txBody>
          <a:bodyPr/>
          <a:lstStyle/>
          <a:p>
            <a:r>
              <a:rPr lang="de-DE" dirty="0"/>
              <a:t>05.02.2019  |  Marcel Klaes</a:t>
            </a:r>
          </a:p>
        </p:txBody>
      </p:sp>
      <p:sp>
        <p:nvSpPr>
          <p:cNvPr id="6" name="Inhaltsplatzhalter 5"/>
          <p:cNvSpPr txBox="1">
            <a:spLocks noGrp="1"/>
          </p:cNvSpPr>
          <p:nvPr>
            <p:ph idx="1"/>
          </p:nvPr>
        </p:nvSpPr>
        <p:spPr>
          <a:xfrm>
            <a:off x="252943" y="4133268"/>
            <a:ext cx="11758082" cy="1731243"/>
          </a:xfrm>
          <a:prstGeom prst="rect">
            <a:avLst/>
          </a:prstGeom>
          <a:noFill/>
        </p:spPr>
        <p:txBody>
          <a:bodyPr wrap="square" rtlCol="0">
            <a:spAutoFit/>
          </a:bodyPr>
          <a:lstStyle/>
          <a:p>
            <a:pPr>
              <a:spcBef>
                <a:spcPts val="1200"/>
              </a:spcBef>
              <a:spcAft>
                <a:spcPts val="300"/>
              </a:spcAft>
            </a:pPr>
            <a:r>
              <a:rPr lang="de-DE" sz="1600" b="1" dirty="0">
                <a:solidFill>
                  <a:srgbClr val="83B717"/>
                </a:solidFill>
              </a:rPr>
              <a:t>Hash-Beispiele (SHA265): </a:t>
            </a:r>
          </a:p>
          <a:p>
            <a:pPr lvl="1">
              <a:spcBef>
                <a:spcPts val="1200"/>
              </a:spcBef>
              <a:spcAft>
                <a:spcPts val="600"/>
              </a:spcAft>
            </a:pPr>
            <a:r>
              <a:rPr lang="de-DE" sz="1600" dirty="0"/>
              <a:t>„ie3“		            </a:t>
            </a:r>
            <a:r>
              <a:rPr lang="de-DE" sz="1600" dirty="0">
                <a:sym typeface="Wingdings" panose="05000000000000000000" pitchFamily="2" charset="2"/>
              </a:rPr>
              <a:t>=  5C8D2B7A77F2D987591CF22C1BF08A4F7C4CE85035A803D339CBC2CD89F557DB</a:t>
            </a:r>
          </a:p>
          <a:p>
            <a:pPr lvl="1">
              <a:spcBef>
                <a:spcPts val="1200"/>
              </a:spcBef>
              <a:spcAft>
                <a:spcPts val="600"/>
              </a:spcAft>
            </a:pPr>
            <a:r>
              <a:rPr lang="de-DE" sz="1600" dirty="0">
                <a:sym typeface="Wingdings" panose="05000000000000000000" pitchFamily="2" charset="2"/>
              </a:rPr>
              <a:t>„Ohne </a:t>
            </a:r>
            <a:r>
              <a:rPr lang="de-DE" sz="1600" dirty="0" err="1">
                <a:sym typeface="Wingdings" panose="05000000000000000000" pitchFamily="2" charset="2"/>
              </a:rPr>
              <a:t>Mampf</a:t>
            </a:r>
            <a:r>
              <a:rPr lang="de-DE" sz="1600" dirty="0">
                <a:sym typeface="Wingdings" panose="05000000000000000000" pitchFamily="2" charset="2"/>
              </a:rPr>
              <a:t> kein K</a:t>
            </a:r>
            <a:r>
              <a:rPr lang="de-DE" sz="1600" dirty="0">
                <a:solidFill>
                  <a:srgbClr val="FF0000"/>
                </a:solidFill>
                <a:sym typeface="Wingdings" panose="05000000000000000000" pitchFamily="2" charset="2"/>
              </a:rPr>
              <a:t>a</a:t>
            </a:r>
            <a:r>
              <a:rPr lang="de-DE" sz="1600" dirty="0">
                <a:sym typeface="Wingdings" panose="05000000000000000000" pitchFamily="2" charset="2"/>
              </a:rPr>
              <a:t>mpf“ =  CE7DA80FC00439C40E434022F025F0AE6A506C61398C91610D17E4737ADFE94E</a:t>
            </a:r>
          </a:p>
          <a:p>
            <a:pPr lvl="1">
              <a:spcBef>
                <a:spcPts val="1200"/>
              </a:spcBef>
              <a:spcAft>
                <a:spcPts val="600"/>
              </a:spcAft>
            </a:pPr>
            <a:r>
              <a:rPr lang="de-DE" sz="1600" dirty="0">
                <a:sym typeface="Wingdings" panose="05000000000000000000" pitchFamily="2" charset="2"/>
              </a:rPr>
              <a:t>„Ohne </a:t>
            </a:r>
            <a:r>
              <a:rPr lang="de-DE" sz="1600" dirty="0" err="1">
                <a:sym typeface="Wingdings" panose="05000000000000000000" pitchFamily="2" charset="2"/>
              </a:rPr>
              <a:t>Mampf</a:t>
            </a:r>
            <a:r>
              <a:rPr lang="de-DE" sz="1600" dirty="0">
                <a:sym typeface="Wingdings" panose="05000000000000000000" pitchFamily="2" charset="2"/>
              </a:rPr>
              <a:t> kein K</a:t>
            </a:r>
            <a:r>
              <a:rPr lang="de-DE" sz="1600" dirty="0">
                <a:solidFill>
                  <a:srgbClr val="FF0000"/>
                </a:solidFill>
                <a:sym typeface="Wingdings" panose="05000000000000000000" pitchFamily="2" charset="2"/>
              </a:rPr>
              <a:t>u</a:t>
            </a:r>
            <a:r>
              <a:rPr lang="de-DE" sz="1600" dirty="0">
                <a:sym typeface="Wingdings" panose="05000000000000000000" pitchFamily="2" charset="2"/>
              </a:rPr>
              <a:t>mpf“ =  </a:t>
            </a:r>
            <a:r>
              <a:rPr lang="de-DE" sz="1600" dirty="0">
                <a:solidFill>
                  <a:srgbClr val="FF0000"/>
                </a:solidFill>
                <a:sym typeface="Wingdings" panose="05000000000000000000" pitchFamily="2" charset="2"/>
              </a:rPr>
              <a:t>0</a:t>
            </a:r>
            <a:r>
              <a:rPr lang="de-DE" sz="1600" dirty="0">
                <a:sym typeface="Wingdings" panose="05000000000000000000" pitchFamily="2" charset="2"/>
              </a:rPr>
              <a:t>E37D8F3723BC5A817093413EE4D5218E0C621AC2116D94D6FCE1BF43C3BE114</a:t>
            </a:r>
            <a:endParaRPr lang="de-DE" sz="1600" dirty="0"/>
          </a:p>
        </p:txBody>
      </p:sp>
      <p:sp>
        <p:nvSpPr>
          <p:cNvPr id="7" name="Inhaltsplatzhalter 5"/>
          <p:cNvSpPr txBox="1">
            <a:spLocks/>
          </p:cNvSpPr>
          <p:nvPr/>
        </p:nvSpPr>
        <p:spPr bwMode="auto">
          <a:xfrm>
            <a:off x="264585" y="1925217"/>
            <a:ext cx="11859097" cy="1992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lvl1pPr marL="457189" indent="-457189" algn="l" rtl="0" eaLnBrk="1" fontAlgn="base" hangingPunct="1">
              <a:spcBef>
                <a:spcPct val="20000"/>
              </a:spcBef>
              <a:spcAft>
                <a:spcPct val="0"/>
              </a:spcAft>
              <a:buClr>
                <a:schemeClr val="folHlink"/>
              </a:buClr>
              <a:buFont typeface="Wingdings" pitchFamily="2" charset="2"/>
              <a:buChar char="§"/>
              <a:defRPr>
                <a:solidFill>
                  <a:schemeClr val="tx1"/>
                </a:solidFill>
                <a:latin typeface="Arial" pitchFamily="34" charset="0"/>
                <a:ea typeface="+mn-ea"/>
                <a:cs typeface="Arial" pitchFamily="34" charset="0"/>
              </a:defRPr>
            </a:lvl1pPr>
            <a:lvl2pPr marL="990575" indent="-380990" algn="l" rtl="0" eaLnBrk="1" fontAlgn="base" hangingPunct="1">
              <a:spcBef>
                <a:spcPct val="20000"/>
              </a:spcBef>
              <a:spcAft>
                <a:spcPct val="0"/>
              </a:spcAft>
              <a:buClr>
                <a:schemeClr val="folHlink"/>
              </a:buClr>
              <a:buFont typeface="Wingdings" pitchFamily="2" charset="2"/>
              <a:buChar char="§"/>
              <a:defRPr sz="2133">
                <a:solidFill>
                  <a:schemeClr val="tx1"/>
                </a:solidFill>
                <a:latin typeface="Arial" pitchFamily="34" charset="0"/>
                <a:cs typeface="Arial" pitchFamily="34" charset="0"/>
              </a:defRPr>
            </a:lvl2pPr>
            <a:lvl3pPr marL="1523962"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Arial" pitchFamily="34" charset="0"/>
                <a:cs typeface="Arial" pitchFamily="34" charset="0"/>
              </a:defRPr>
            </a:lvl3pPr>
            <a:lvl4pPr marL="2133547"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Arial" pitchFamily="34" charset="0"/>
                <a:cs typeface="Arial" pitchFamily="34" charset="0"/>
              </a:defRPr>
            </a:lvl4pPr>
            <a:lvl5pPr marL="2743131"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Arial" pitchFamily="34" charset="0"/>
                <a:cs typeface="Arial" pitchFamily="34" charset="0"/>
              </a:defRPr>
            </a:lvl5pPr>
            <a:lvl6pPr marL="3352716"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mn-lt"/>
              </a:defRPr>
            </a:lvl6pPr>
            <a:lvl7pPr marL="3962301"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mn-lt"/>
              </a:defRPr>
            </a:lvl7pPr>
            <a:lvl8pPr marL="4571886"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mn-lt"/>
              </a:defRPr>
            </a:lvl8pPr>
            <a:lvl9pPr marL="5181470" indent="-304792" algn="l" rtl="0" eaLnBrk="1" fontAlgn="base" hangingPunct="1">
              <a:spcBef>
                <a:spcPct val="20000"/>
              </a:spcBef>
              <a:spcAft>
                <a:spcPct val="0"/>
              </a:spcAft>
              <a:buClr>
                <a:schemeClr val="folHlink"/>
              </a:buClr>
              <a:buFont typeface="Wingdings" pitchFamily="2" charset="2"/>
              <a:buChar char="§"/>
              <a:defRPr sz="1867">
                <a:solidFill>
                  <a:schemeClr val="tx1"/>
                </a:solidFill>
                <a:latin typeface="+mn-lt"/>
              </a:defRPr>
            </a:lvl9pPr>
          </a:lstStyle>
          <a:p>
            <a:pPr>
              <a:spcBef>
                <a:spcPts val="1200"/>
              </a:spcBef>
              <a:spcAft>
                <a:spcPts val="300"/>
              </a:spcAft>
            </a:pPr>
            <a:r>
              <a:rPr lang="de-DE" sz="1600" b="1" dirty="0">
                <a:solidFill>
                  <a:srgbClr val="83B717"/>
                </a:solidFill>
              </a:rPr>
              <a:t>Was sind </a:t>
            </a:r>
            <a:r>
              <a:rPr lang="de-DE" sz="1600" b="1" dirty="0" err="1">
                <a:solidFill>
                  <a:srgbClr val="83B717"/>
                </a:solidFill>
              </a:rPr>
              <a:t>Hashes</a:t>
            </a:r>
            <a:r>
              <a:rPr lang="de-DE" sz="1600" b="1" dirty="0">
                <a:solidFill>
                  <a:srgbClr val="83B717"/>
                </a:solidFill>
              </a:rPr>
              <a:t>?</a:t>
            </a:r>
          </a:p>
          <a:p>
            <a:pPr lvl="1">
              <a:spcBef>
                <a:spcPts val="600"/>
              </a:spcBef>
              <a:spcAft>
                <a:spcPts val="0"/>
              </a:spcAft>
            </a:pPr>
            <a:r>
              <a:rPr lang="de-DE" sz="1600" dirty="0" err="1"/>
              <a:t>Hashes</a:t>
            </a:r>
            <a:r>
              <a:rPr lang="de-DE" sz="1600" dirty="0"/>
              <a:t> sind die Ergebnisse sogenannter kryptographischer Funktionen</a:t>
            </a:r>
          </a:p>
          <a:p>
            <a:pPr lvl="1">
              <a:spcBef>
                <a:spcPts val="600"/>
              </a:spcBef>
              <a:spcAft>
                <a:spcPts val="0"/>
              </a:spcAft>
            </a:pPr>
            <a:r>
              <a:rPr lang="de-DE" sz="1600" dirty="0"/>
              <a:t>Jede Zahl, jedes Wort und sogar ganze Dokumente oder Programme können in einen Hash umgerechnet werden</a:t>
            </a:r>
          </a:p>
          <a:p>
            <a:pPr lvl="1">
              <a:spcBef>
                <a:spcPts val="600"/>
              </a:spcBef>
              <a:spcAft>
                <a:spcPts val="0"/>
              </a:spcAft>
            </a:pPr>
            <a:r>
              <a:rPr lang="de-DE" sz="1600" dirty="0"/>
              <a:t>Ein Input führt immer zum selben Ergebnis</a:t>
            </a:r>
          </a:p>
          <a:p>
            <a:pPr lvl="1">
              <a:spcBef>
                <a:spcPts val="600"/>
              </a:spcBef>
              <a:spcAft>
                <a:spcPts val="0"/>
              </a:spcAft>
            </a:pPr>
            <a:r>
              <a:rPr lang="de-DE" sz="1600" dirty="0"/>
              <a:t>Minimale Änderungen am Input verändern das Ergebnis jedoch massiv</a:t>
            </a:r>
          </a:p>
          <a:p>
            <a:pPr lvl="1">
              <a:spcBef>
                <a:spcPts val="600"/>
              </a:spcBef>
              <a:spcAft>
                <a:spcPts val="0"/>
              </a:spcAft>
            </a:pPr>
            <a:r>
              <a:rPr lang="de-DE" sz="1600" dirty="0"/>
              <a:t>SHA265 ist ein gängiges Verfahren um 256 Bit lange </a:t>
            </a:r>
            <a:r>
              <a:rPr lang="de-DE" sz="1600" dirty="0" err="1"/>
              <a:t>Hashes</a:t>
            </a:r>
            <a:r>
              <a:rPr lang="de-DE" sz="1600" dirty="0"/>
              <a:t> zu erzeugen (und wird im Bereich Blockchain oft genutzt)</a:t>
            </a:r>
          </a:p>
        </p:txBody>
      </p:sp>
      <p:sp>
        <p:nvSpPr>
          <p:cNvPr id="8" name="Abgerundetes Rechteck 7"/>
          <p:cNvSpPr/>
          <p:nvPr/>
        </p:nvSpPr>
        <p:spPr>
          <a:xfrm>
            <a:off x="4184941" y="6079879"/>
            <a:ext cx="5384727" cy="33838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t>Anzahl der führenden Nullen in diesem Beispiel = 1</a:t>
            </a:r>
          </a:p>
        </p:txBody>
      </p:sp>
      <p:cxnSp>
        <p:nvCxnSpPr>
          <p:cNvPr id="9" name="Gerade Verbindung mit Pfeil 8"/>
          <p:cNvCxnSpPr/>
          <p:nvPr/>
        </p:nvCxnSpPr>
        <p:spPr>
          <a:xfrm flipH="1" flipV="1">
            <a:off x="4106918" y="5849725"/>
            <a:ext cx="149772" cy="230154"/>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70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dirty="0"/>
              <a:t>„Proof </a:t>
            </a:r>
            <a:r>
              <a:rPr lang="de-DE" sz="2800" dirty="0" err="1"/>
              <a:t>of</a:t>
            </a:r>
            <a:r>
              <a:rPr lang="de-DE" sz="2800" dirty="0"/>
              <a:t> Work“ sichert die Blockchain</a:t>
            </a:r>
            <a:endParaRPr lang="de-DE" dirty="0"/>
          </a:p>
        </p:txBody>
      </p:sp>
      <p:pic>
        <p:nvPicPr>
          <p:cNvPr id="4" name="Inhaltsplatzhalter 3"/>
          <p:cNvPicPr>
            <a:picLocks noGrp="1" noChangeAspect="1"/>
          </p:cNvPicPr>
          <p:nvPr>
            <p:ph idx="1"/>
          </p:nvPr>
        </p:nvPicPr>
        <p:blipFill rotWithShape="1">
          <a:blip r:embed="rId2">
            <a:duotone>
              <a:schemeClr val="bg2">
                <a:shade val="45000"/>
                <a:satMod val="135000"/>
              </a:schemeClr>
              <a:prstClr val="white"/>
            </a:duotone>
            <a:extLst>
              <a:ext uri="{28A0092B-C50C-407E-A947-70E740481C1C}">
                <a14:useLocalDpi xmlns:a14="http://schemas.microsoft.com/office/drawing/2010/main" val="0"/>
              </a:ext>
            </a:extLst>
          </a:blip>
          <a:srcRect t="21400"/>
          <a:stretch/>
        </p:blipFill>
        <p:spPr>
          <a:xfrm>
            <a:off x="1400702" y="1887745"/>
            <a:ext cx="9388482" cy="4612105"/>
          </a:xfrm>
          <a:prstGeom prst="rect">
            <a:avLst/>
          </a:prstGeom>
          <a:ln>
            <a:noFill/>
          </a:ln>
          <a:effectLst>
            <a:outerShdw blurRad="292100" dist="139700" dir="2700000" algn="tl" rotWithShape="0">
              <a:srgbClr val="333333">
                <a:alpha val="65000"/>
              </a:srgbClr>
            </a:outerShdw>
          </a:effectLst>
        </p:spPr>
      </p:pic>
      <p:sp>
        <p:nvSpPr>
          <p:cNvPr id="5" name="Textfeld 4"/>
          <p:cNvSpPr txBox="1"/>
          <p:nvPr/>
        </p:nvSpPr>
        <p:spPr>
          <a:xfrm>
            <a:off x="1307431" y="6461853"/>
            <a:ext cx="3816503" cy="415498"/>
          </a:xfrm>
          <a:prstGeom prst="rect">
            <a:avLst/>
          </a:prstGeom>
          <a:noFill/>
        </p:spPr>
        <p:txBody>
          <a:bodyPr wrap="square" rtlCol="0">
            <a:spAutoFit/>
          </a:bodyPr>
          <a:lstStyle/>
          <a:p>
            <a:r>
              <a:rPr lang="de-DE" sz="1000" dirty="0">
                <a:solidFill>
                  <a:schemeClr val="bg1">
                    <a:lumMod val="50000"/>
                  </a:schemeClr>
                </a:solidFill>
              </a:rPr>
              <a:t>Quelle: IBM - Tutorial </a:t>
            </a:r>
            <a:r>
              <a:rPr lang="de-DE" sz="1000" dirty="0" err="1">
                <a:solidFill>
                  <a:schemeClr val="bg1">
                    <a:lumMod val="50000"/>
                  </a:schemeClr>
                </a:solidFill>
              </a:rPr>
              <a:t>blockchain</a:t>
            </a:r>
            <a:r>
              <a:rPr lang="de-DE" sz="1000" dirty="0">
                <a:solidFill>
                  <a:schemeClr val="bg1">
                    <a:lumMod val="50000"/>
                  </a:schemeClr>
                </a:solidFill>
              </a:rPr>
              <a:t> </a:t>
            </a:r>
            <a:r>
              <a:rPr lang="de-DE" sz="1000" dirty="0" err="1">
                <a:solidFill>
                  <a:schemeClr val="bg1">
                    <a:lumMod val="50000"/>
                  </a:schemeClr>
                </a:solidFill>
              </a:rPr>
              <a:t>technical</a:t>
            </a:r>
            <a:r>
              <a:rPr lang="de-DE" sz="1000" dirty="0">
                <a:solidFill>
                  <a:schemeClr val="bg1">
                    <a:lumMod val="50000"/>
                  </a:schemeClr>
                </a:solidFill>
              </a:rPr>
              <a:t> </a:t>
            </a:r>
            <a:r>
              <a:rPr lang="de-DE" sz="1000" dirty="0" err="1">
                <a:solidFill>
                  <a:schemeClr val="bg1">
                    <a:lumMod val="50000"/>
                  </a:schemeClr>
                </a:solidFill>
              </a:rPr>
              <a:t>overview</a:t>
            </a:r>
            <a:endParaRPr lang="de-DE" sz="1000" dirty="0">
              <a:solidFill>
                <a:schemeClr val="bg1">
                  <a:lumMod val="50000"/>
                </a:schemeClr>
              </a:solidFill>
            </a:endParaRPr>
          </a:p>
          <a:p>
            <a:endParaRPr lang="de-DE" sz="1100" dirty="0"/>
          </a:p>
        </p:txBody>
      </p:sp>
      <p:sp>
        <p:nvSpPr>
          <p:cNvPr id="6" name="Rechteck 5"/>
          <p:cNvSpPr/>
          <p:nvPr/>
        </p:nvSpPr>
        <p:spPr>
          <a:xfrm>
            <a:off x="6180221" y="2000251"/>
            <a:ext cx="4487779" cy="10051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Foliennummernplatzhalter 6"/>
          <p:cNvSpPr>
            <a:spLocks noGrp="1"/>
          </p:cNvSpPr>
          <p:nvPr>
            <p:ph type="sldNum" sz="quarter" idx="4"/>
          </p:nvPr>
        </p:nvSpPr>
        <p:spPr/>
        <p:txBody>
          <a:bodyPr/>
          <a:lstStyle/>
          <a:p>
            <a:fld id="{B4BA9864-58C4-4865-A62B-1CA7A9263984}" type="slidenum">
              <a:rPr lang="de-DE" smtClean="0"/>
              <a:t>8</a:t>
            </a:fld>
            <a:endParaRPr lang="de-DE"/>
          </a:p>
        </p:txBody>
      </p:sp>
      <p:sp>
        <p:nvSpPr>
          <p:cNvPr id="10" name="Rechteck 9"/>
          <p:cNvSpPr/>
          <p:nvPr/>
        </p:nvSpPr>
        <p:spPr>
          <a:xfrm>
            <a:off x="4524721" y="5686425"/>
            <a:ext cx="3310999" cy="731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Abgerundetes Rechteck 8"/>
          <p:cNvSpPr/>
          <p:nvPr/>
        </p:nvSpPr>
        <p:spPr>
          <a:xfrm>
            <a:off x="1307431" y="5648325"/>
            <a:ext cx="5519490" cy="7009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t>Dezentralisierte Zufallswahl</a:t>
            </a:r>
          </a:p>
        </p:txBody>
      </p:sp>
      <p:cxnSp>
        <p:nvCxnSpPr>
          <p:cNvPr id="8" name="Gerade Verbindung mit Pfeil 7"/>
          <p:cNvCxnSpPr/>
          <p:nvPr/>
        </p:nvCxnSpPr>
        <p:spPr>
          <a:xfrm flipH="1" flipV="1">
            <a:off x="8631184" y="4602650"/>
            <a:ext cx="670035" cy="583324"/>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2" name="Abgerundetes Rechteck 11"/>
          <p:cNvSpPr/>
          <p:nvPr/>
        </p:nvSpPr>
        <p:spPr>
          <a:xfrm>
            <a:off x="9025759" y="5021317"/>
            <a:ext cx="2688020" cy="665108"/>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t>Anzahl der „führenden Nullen“ im Hash</a:t>
            </a:r>
          </a:p>
        </p:txBody>
      </p:sp>
    </p:spTree>
    <p:extLst>
      <p:ext uri="{BB962C8B-B14F-4D97-AF65-F5344CB8AC3E}">
        <p14:creationId xmlns:p14="http://schemas.microsoft.com/office/powerpoint/2010/main" val="402795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4000" dirty="0"/>
              <a:t>Vor- und Nachteile von Blockchain / DLT</a:t>
            </a:r>
            <a:br>
              <a:rPr lang="de-DE" sz="4000" dirty="0"/>
            </a:br>
            <a:endParaRPr lang="de-DE" sz="4000" dirty="0"/>
          </a:p>
        </p:txBody>
      </p:sp>
      <p:sp>
        <p:nvSpPr>
          <p:cNvPr id="3" name="Textplatzhalter 2"/>
          <p:cNvSpPr>
            <a:spLocks noGrp="1"/>
          </p:cNvSpPr>
          <p:nvPr>
            <p:ph type="body" idx="1"/>
          </p:nvPr>
        </p:nvSpPr>
        <p:spPr/>
        <p:txBody>
          <a:bodyPr/>
          <a:lstStyle/>
          <a:p>
            <a:r>
              <a:rPr lang="de-DE" dirty="0"/>
              <a:t>2</a:t>
            </a:r>
          </a:p>
        </p:txBody>
      </p:sp>
      <p:sp>
        <p:nvSpPr>
          <p:cNvPr id="4" name="Foliennummernplatzhalter 3"/>
          <p:cNvSpPr>
            <a:spLocks noGrp="1"/>
          </p:cNvSpPr>
          <p:nvPr>
            <p:ph type="sldNum" sz="quarter" idx="4"/>
          </p:nvPr>
        </p:nvSpPr>
        <p:spPr/>
        <p:txBody>
          <a:bodyPr/>
          <a:lstStyle/>
          <a:p>
            <a:fld id="{B4BA9864-58C4-4865-A62B-1CA7A9263984}" type="slidenum">
              <a:rPr lang="de-DE" smtClean="0"/>
              <a:t>9</a:t>
            </a:fld>
            <a:endParaRPr lang="de-DE"/>
          </a:p>
        </p:txBody>
      </p:sp>
      <p:sp>
        <p:nvSpPr>
          <p:cNvPr id="6" name="Fußzeilenplatzhalter 5"/>
          <p:cNvSpPr>
            <a:spLocks noGrp="1"/>
          </p:cNvSpPr>
          <p:nvPr>
            <p:ph type="ftr" sz="quarter" idx="4294967295"/>
          </p:nvPr>
        </p:nvSpPr>
        <p:spPr>
          <a:xfrm>
            <a:off x="622300" y="6418263"/>
            <a:ext cx="5470525" cy="303212"/>
          </a:xfrm>
        </p:spPr>
        <p:txBody>
          <a:bodyPr/>
          <a:lstStyle/>
          <a:p>
            <a:r>
              <a:rPr lang="de-DE" dirty="0"/>
              <a:t>05.02.2019  |  Marcel Klaes</a:t>
            </a:r>
          </a:p>
        </p:txBody>
      </p:sp>
    </p:spTree>
    <p:extLst>
      <p:ext uri="{BB962C8B-B14F-4D97-AF65-F5344CB8AC3E}">
        <p14:creationId xmlns:p14="http://schemas.microsoft.com/office/powerpoint/2010/main" val="524540647"/>
      </p:ext>
    </p:extLst>
  </p:cSld>
  <p:clrMapOvr>
    <a:masterClrMapping/>
  </p:clrMapOvr>
</p:sld>
</file>

<file path=ppt/theme/theme1.xml><?xml version="1.0" encoding="utf-8"?>
<a:theme xmlns:a="http://schemas.openxmlformats.org/drawingml/2006/main" name="ie3-Präsentation">
  <a:themeElements>
    <a:clrScheme name="LS ESW">
      <a:dk1>
        <a:srgbClr val="000000"/>
      </a:dk1>
      <a:lt1>
        <a:srgbClr val="FFFFFF"/>
      </a:lt1>
      <a:dk2>
        <a:srgbClr val="000000"/>
      </a:dk2>
      <a:lt2>
        <a:srgbClr val="84B818"/>
      </a:lt2>
      <a:accent1>
        <a:srgbClr val="84B818"/>
      </a:accent1>
      <a:accent2>
        <a:srgbClr val="84B818"/>
      </a:accent2>
      <a:accent3>
        <a:srgbClr val="84B818"/>
      </a:accent3>
      <a:accent4>
        <a:srgbClr val="84B818"/>
      </a:accent4>
      <a:accent5>
        <a:srgbClr val="84B818"/>
      </a:accent5>
      <a:accent6>
        <a:srgbClr val="84B818"/>
      </a:accent6>
      <a:hlink>
        <a:srgbClr val="0000FF"/>
      </a:hlink>
      <a:folHlink>
        <a:srgbClr val="84B818"/>
      </a:folHlink>
    </a:clrScheme>
    <a:fontScheme name="Benutzerdefiniert 1">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ie3-Präsentation englisch 16-9_2011-11-29</Template>
  <TotalTime>0</TotalTime>
  <Words>1428</Words>
  <Application>Microsoft Office PowerPoint</Application>
  <PresentationFormat>Breitbild</PresentationFormat>
  <Paragraphs>220</Paragraphs>
  <Slides>24</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24</vt:i4>
      </vt:variant>
    </vt:vector>
  </HeadingPairs>
  <TitlesOfParts>
    <vt:vector size="29" baseType="lpstr">
      <vt:lpstr>Akkurat</vt:lpstr>
      <vt:lpstr>Arial</vt:lpstr>
      <vt:lpstr>Calibri</vt:lpstr>
      <vt:lpstr>Wingdings</vt:lpstr>
      <vt:lpstr>ie3-Präsentation</vt:lpstr>
      <vt:lpstr>Eine (hoffentlich) einfache Einführung in Blockchain</vt:lpstr>
      <vt:lpstr>Inhalt</vt:lpstr>
      <vt:lpstr>Übersicht über die Begrifflichkeiten</vt:lpstr>
      <vt:lpstr>Grundlegende Funktionsweise </vt:lpstr>
      <vt:lpstr>Funktionsweise von Blockchain am Beispiel Bitcoin</vt:lpstr>
      <vt:lpstr>Was genau ist also in so einem „Block“?</vt:lpstr>
      <vt:lpstr>Hashes, Hashes, Hashes…</vt:lpstr>
      <vt:lpstr>„Proof of Work“ sichert die Blockchain</vt:lpstr>
      <vt:lpstr>Vor- und Nachteile von Blockchain / DLT </vt:lpstr>
      <vt:lpstr>Übliche (Werbe-)Versprechen der Blockchain-Technologie</vt:lpstr>
      <vt:lpstr>„sicher“</vt:lpstr>
      <vt:lpstr>„dezentralisiert“</vt:lpstr>
      <vt:lpstr>„schnell und günstig“</vt:lpstr>
      <vt:lpstr>Alternative Projekte und technologien</vt:lpstr>
      <vt:lpstr>Weitere Blockchain-Projekte / Bitcoin Alternativen</vt:lpstr>
      <vt:lpstr>Blockchain Alternative: Directed Acyclic Graph (DAG)</vt:lpstr>
      <vt:lpstr>Anwendungsgebiete und der Hype</vt:lpstr>
      <vt:lpstr>Blockchain ist nicht die ultimative Lösung für alle Probleme</vt:lpstr>
      <vt:lpstr>Valide Anwendungsgebiete, Ideen und Konzepte für DLT</vt:lpstr>
      <vt:lpstr>Anwendungsfälle in der Energiewelt</vt:lpstr>
      <vt:lpstr>Ist also alles nur Hype?</vt:lpstr>
      <vt:lpstr>Hype-bereinigte Vorteile von DLT</vt:lpstr>
      <vt:lpstr>Aktuelle Entwicklungen</vt:lpstr>
      <vt:lpstr>Noch weitere Fragen? (keine Investitionsberatung )</vt:lpstr>
    </vt:vector>
  </TitlesOfParts>
  <Company>Institut ie3</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(Likely) Simple Introduction to Blockchain</dc:title>
  <dc:creator>Marcel Klaes</dc:creator>
  <cp:lastModifiedBy>Marcel Klaes</cp:lastModifiedBy>
  <cp:revision>230</cp:revision>
  <dcterms:created xsi:type="dcterms:W3CDTF">2018-06-22T08:44:45Z</dcterms:created>
  <dcterms:modified xsi:type="dcterms:W3CDTF">2019-02-07T08:17:57Z</dcterms:modified>
</cp:coreProperties>
</file>