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ink/ink8.xml" ContentType="application/inkml+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9" r:id="rId4"/>
    <p:sldMasterId id="2147483700" r:id="rId5"/>
  </p:sldMasterIdLst>
  <p:notesMasterIdLst>
    <p:notesMasterId r:id="rId22"/>
  </p:notesMasterIdLst>
  <p:handoutMasterIdLst>
    <p:handoutMasterId r:id="rId23"/>
  </p:handoutMasterIdLst>
  <p:sldIdLst>
    <p:sldId id="363" r:id="rId6"/>
    <p:sldId id="361" r:id="rId7"/>
    <p:sldId id="369" r:id="rId8"/>
    <p:sldId id="373" r:id="rId9"/>
    <p:sldId id="374" r:id="rId10"/>
    <p:sldId id="465" r:id="rId11"/>
    <p:sldId id="2134807053" r:id="rId12"/>
    <p:sldId id="364" r:id="rId13"/>
    <p:sldId id="366" r:id="rId14"/>
    <p:sldId id="372" r:id="rId15"/>
    <p:sldId id="2134807054" r:id="rId16"/>
    <p:sldId id="2134807055" r:id="rId17"/>
    <p:sldId id="365" r:id="rId18"/>
    <p:sldId id="377" r:id="rId19"/>
    <p:sldId id="362" r:id="rId20"/>
    <p:sldId id="367"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88">
          <p15:clr>
            <a:srgbClr val="A4A3A4"/>
          </p15:clr>
        </p15:guide>
        <p15:guide id="2" orient="horz" pos="2725">
          <p15:clr>
            <a:srgbClr val="A4A3A4"/>
          </p15:clr>
        </p15:guide>
        <p15:guide id="3" orient="horz" pos="572">
          <p15:clr>
            <a:srgbClr val="A4A3A4"/>
          </p15:clr>
        </p15:guide>
        <p15:guide id="4" pos="5405">
          <p15:clr>
            <a:srgbClr val="A4A3A4"/>
          </p15:clr>
        </p15:guide>
        <p15:guide id="5" pos="370">
          <p15:clr>
            <a:srgbClr val="A4A3A4"/>
          </p15:clr>
        </p15:guide>
        <p15:guide id="6" pos="558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1F5E"/>
    <a:srgbClr val="6BB5FF"/>
    <a:srgbClr val="F59B00"/>
    <a:srgbClr val="DCBA80"/>
    <a:srgbClr val="C81E82"/>
    <a:srgbClr val="0064B4"/>
    <a:srgbClr val="376092"/>
    <a:srgbClr val="EB4B0A"/>
    <a:srgbClr val="009BA5"/>
    <a:srgbClr val="3F89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AC5856-E6C7-42FF-9597-2060EF4AB155}" v="105" dt="2022-08-23T08:50:05.01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6327" autoAdjust="0"/>
  </p:normalViewPr>
  <p:slideViewPr>
    <p:cSldViewPr snapToGrid="0" snapToObjects="1">
      <p:cViewPr>
        <p:scale>
          <a:sx n="123" d="100"/>
          <a:sy n="123" d="100"/>
        </p:scale>
        <p:origin x="76" y="688"/>
      </p:cViewPr>
      <p:guideLst>
        <p:guide orient="horz" pos="688"/>
        <p:guide orient="horz" pos="2725"/>
        <p:guide orient="horz" pos="572"/>
        <p:guide pos="5405"/>
        <p:guide pos="370"/>
        <p:guide pos="5583"/>
      </p:guideLst>
    </p:cSldViewPr>
  </p:slideViewPr>
  <p:notesTextViewPr>
    <p:cViewPr>
      <p:scale>
        <a:sx n="3" d="2"/>
        <a:sy n="3" d="2"/>
      </p:scale>
      <p:origin x="0" y="0"/>
    </p:cViewPr>
  </p:notesTextViewPr>
  <p:sorterViewPr>
    <p:cViewPr>
      <p:scale>
        <a:sx n="50" d="100"/>
        <a:sy n="50" d="100"/>
      </p:scale>
      <p:origin x="0" y="0"/>
    </p:cViewPr>
  </p:sorterViewPr>
  <p:notesViewPr>
    <p:cSldViewPr snapToGrid="0" snapToObjects="1">
      <p:cViewPr varScale="1">
        <p:scale>
          <a:sx n="101" d="100"/>
          <a:sy n="101" d="100"/>
        </p:scale>
        <p:origin x="-357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dernalik, Lars Prof. Dr." userId="0b170cb6-cf93-42fb-aa3b-ba836ca25abf" providerId="ADAL" clId="{5CAC5856-E6C7-42FF-9597-2060EF4AB155}"/>
    <pc:docChg chg="undo custSel delSld modSld">
      <pc:chgData name="Jendernalik, Lars Prof. Dr." userId="0b170cb6-cf93-42fb-aa3b-ba836ca25abf" providerId="ADAL" clId="{5CAC5856-E6C7-42FF-9597-2060EF4AB155}" dt="2022-08-23T08:50:05.014" v="830"/>
      <pc:docMkLst>
        <pc:docMk/>
      </pc:docMkLst>
      <pc:sldChg chg="modSp mod addAnim delAnim">
        <pc:chgData name="Jendernalik, Lars Prof. Dr." userId="0b170cb6-cf93-42fb-aa3b-ba836ca25abf" providerId="ADAL" clId="{5CAC5856-E6C7-42FF-9597-2060EF4AB155}" dt="2022-08-23T08:30:05.668" v="629" actId="1076"/>
        <pc:sldMkLst>
          <pc:docMk/>
          <pc:sldMk cId="3715946688" sldId="361"/>
        </pc:sldMkLst>
        <pc:spChg chg="mod">
          <ac:chgData name="Jendernalik, Lars Prof. Dr." userId="0b170cb6-cf93-42fb-aa3b-ba836ca25abf" providerId="ADAL" clId="{5CAC5856-E6C7-42FF-9597-2060EF4AB155}" dt="2022-08-23T07:41:34.501" v="168" actId="20577"/>
          <ac:spMkLst>
            <pc:docMk/>
            <pc:sldMk cId="3715946688" sldId="361"/>
            <ac:spMk id="3" creationId="{EC14B361-2C78-D845-8590-582C964211BE}"/>
          </ac:spMkLst>
        </pc:spChg>
        <pc:graphicFrameChg chg="mod modGraphic">
          <ac:chgData name="Jendernalik, Lars Prof. Dr." userId="0b170cb6-cf93-42fb-aa3b-ba836ca25abf" providerId="ADAL" clId="{5CAC5856-E6C7-42FF-9597-2060EF4AB155}" dt="2022-08-23T08:30:05.668" v="629" actId="1076"/>
          <ac:graphicFrameMkLst>
            <pc:docMk/>
            <pc:sldMk cId="3715946688" sldId="361"/>
            <ac:graphicFrameMk id="40" creationId="{BB017298-813F-4860-80F6-78E5C645EB4C}"/>
          </ac:graphicFrameMkLst>
        </pc:graphicFrameChg>
      </pc:sldChg>
      <pc:sldChg chg="modSp mod">
        <pc:chgData name="Jendernalik, Lars Prof. Dr." userId="0b170cb6-cf93-42fb-aa3b-ba836ca25abf" providerId="ADAL" clId="{5CAC5856-E6C7-42FF-9597-2060EF4AB155}" dt="2022-08-23T07:39:49.735" v="166" actId="20577"/>
        <pc:sldMkLst>
          <pc:docMk/>
          <pc:sldMk cId="3481334441" sldId="363"/>
        </pc:sldMkLst>
        <pc:spChg chg="mod">
          <ac:chgData name="Jendernalik, Lars Prof. Dr." userId="0b170cb6-cf93-42fb-aa3b-ba836ca25abf" providerId="ADAL" clId="{5CAC5856-E6C7-42FF-9597-2060EF4AB155}" dt="2022-08-23T07:39:49.735" v="166" actId="20577"/>
          <ac:spMkLst>
            <pc:docMk/>
            <pc:sldMk cId="3481334441" sldId="363"/>
            <ac:spMk id="8" creationId="{00000000-0000-0000-0000-000000000000}"/>
          </ac:spMkLst>
        </pc:spChg>
      </pc:sldChg>
      <pc:sldChg chg="modSp mod">
        <pc:chgData name="Jendernalik, Lars Prof. Dr." userId="0b170cb6-cf93-42fb-aa3b-ba836ca25abf" providerId="ADAL" clId="{5CAC5856-E6C7-42FF-9597-2060EF4AB155}" dt="2022-08-23T07:52:13.234" v="280"/>
        <pc:sldMkLst>
          <pc:docMk/>
          <pc:sldMk cId="2731785580" sldId="364"/>
        </pc:sldMkLst>
        <pc:spChg chg="mod">
          <ac:chgData name="Jendernalik, Lars Prof. Dr." userId="0b170cb6-cf93-42fb-aa3b-ba836ca25abf" providerId="ADAL" clId="{5CAC5856-E6C7-42FF-9597-2060EF4AB155}" dt="2022-08-23T07:52:13.234" v="280"/>
          <ac:spMkLst>
            <pc:docMk/>
            <pc:sldMk cId="2731785580" sldId="364"/>
            <ac:spMk id="3" creationId="{EC14B361-2C78-D845-8590-582C964211BE}"/>
          </ac:spMkLst>
        </pc:spChg>
      </pc:sldChg>
      <pc:sldChg chg="addSp delSp modSp mod delAnim modAnim">
        <pc:chgData name="Jendernalik, Lars Prof. Dr." userId="0b170cb6-cf93-42fb-aa3b-ba836ca25abf" providerId="ADAL" clId="{5CAC5856-E6C7-42FF-9597-2060EF4AB155}" dt="2022-08-23T08:50:05.014" v="830"/>
        <pc:sldMkLst>
          <pc:docMk/>
          <pc:sldMk cId="3681545701" sldId="365"/>
        </pc:sldMkLst>
        <pc:spChg chg="mod">
          <ac:chgData name="Jendernalik, Lars Prof. Dr." userId="0b170cb6-cf93-42fb-aa3b-ba836ca25abf" providerId="ADAL" clId="{5CAC5856-E6C7-42FF-9597-2060EF4AB155}" dt="2022-08-23T08:35:29.738" v="650" actId="20577"/>
          <ac:spMkLst>
            <pc:docMk/>
            <pc:sldMk cId="3681545701" sldId="365"/>
            <ac:spMk id="3" creationId="{EC14B361-2C78-D845-8590-582C964211BE}"/>
          </ac:spMkLst>
        </pc:spChg>
        <pc:spChg chg="add mod">
          <ac:chgData name="Jendernalik, Lars Prof. Dr." userId="0b170cb6-cf93-42fb-aa3b-ba836ca25abf" providerId="ADAL" clId="{5CAC5856-E6C7-42FF-9597-2060EF4AB155}" dt="2022-08-23T08:36:40.887" v="653" actId="1076"/>
          <ac:spMkLst>
            <pc:docMk/>
            <pc:sldMk cId="3681545701" sldId="365"/>
            <ac:spMk id="87" creationId="{87E58FFA-BD7E-422E-8381-F5FA72082192}"/>
          </ac:spMkLst>
        </pc:spChg>
        <pc:spChg chg="add mod">
          <ac:chgData name="Jendernalik, Lars Prof. Dr." userId="0b170cb6-cf93-42fb-aa3b-ba836ca25abf" providerId="ADAL" clId="{5CAC5856-E6C7-42FF-9597-2060EF4AB155}" dt="2022-08-23T08:36:48.914" v="654" actId="1076"/>
          <ac:spMkLst>
            <pc:docMk/>
            <pc:sldMk cId="3681545701" sldId="365"/>
            <ac:spMk id="88" creationId="{972650F9-C447-4EBB-B87F-4FE7034EF6EC}"/>
          </ac:spMkLst>
        </pc:spChg>
        <pc:spChg chg="add mod">
          <ac:chgData name="Jendernalik, Lars Prof. Dr." userId="0b170cb6-cf93-42fb-aa3b-ba836ca25abf" providerId="ADAL" clId="{5CAC5856-E6C7-42FF-9597-2060EF4AB155}" dt="2022-08-23T08:37:36.176" v="669" actId="1076"/>
          <ac:spMkLst>
            <pc:docMk/>
            <pc:sldMk cId="3681545701" sldId="365"/>
            <ac:spMk id="89" creationId="{701467A0-D306-45E2-94A1-006B974421FD}"/>
          </ac:spMkLst>
        </pc:spChg>
        <pc:spChg chg="add mod">
          <ac:chgData name="Jendernalik, Lars Prof. Dr." userId="0b170cb6-cf93-42fb-aa3b-ba836ca25abf" providerId="ADAL" clId="{5CAC5856-E6C7-42FF-9597-2060EF4AB155}" dt="2022-08-23T08:37:33.006" v="668" actId="1076"/>
          <ac:spMkLst>
            <pc:docMk/>
            <pc:sldMk cId="3681545701" sldId="365"/>
            <ac:spMk id="90" creationId="{0FDCF247-54D7-4C8F-8BAA-22A51C475A1A}"/>
          </ac:spMkLst>
        </pc:spChg>
        <pc:spChg chg="add mod">
          <ac:chgData name="Jendernalik, Lars Prof. Dr." userId="0b170cb6-cf93-42fb-aa3b-ba836ca25abf" providerId="ADAL" clId="{5CAC5856-E6C7-42FF-9597-2060EF4AB155}" dt="2022-08-23T08:38:23.471" v="679" actId="255"/>
          <ac:spMkLst>
            <pc:docMk/>
            <pc:sldMk cId="3681545701" sldId="365"/>
            <ac:spMk id="91" creationId="{5217B5AE-3984-48A7-BE15-58269D1CF1B0}"/>
          </ac:spMkLst>
        </pc:spChg>
        <pc:spChg chg="add mod">
          <ac:chgData name="Jendernalik, Lars Prof. Dr." userId="0b170cb6-cf93-42fb-aa3b-ba836ca25abf" providerId="ADAL" clId="{5CAC5856-E6C7-42FF-9597-2060EF4AB155}" dt="2022-08-23T08:38:23.471" v="679" actId="255"/>
          <ac:spMkLst>
            <pc:docMk/>
            <pc:sldMk cId="3681545701" sldId="365"/>
            <ac:spMk id="92" creationId="{1A6A55A4-1D05-4992-A15A-035181FA8A83}"/>
          </ac:spMkLst>
        </pc:spChg>
        <pc:spChg chg="add mod">
          <ac:chgData name="Jendernalik, Lars Prof. Dr." userId="0b170cb6-cf93-42fb-aa3b-ba836ca25abf" providerId="ADAL" clId="{5CAC5856-E6C7-42FF-9597-2060EF4AB155}" dt="2022-08-23T08:38:58.542" v="682" actId="1076"/>
          <ac:spMkLst>
            <pc:docMk/>
            <pc:sldMk cId="3681545701" sldId="365"/>
            <ac:spMk id="93" creationId="{9E8AB987-5BBE-4B56-8444-4C83D5F8A460}"/>
          </ac:spMkLst>
        </pc:spChg>
        <pc:spChg chg="mod">
          <ac:chgData name="Jendernalik, Lars Prof. Dr." userId="0b170cb6-cf93-42fb-aa3b-ba836ca25abf" providerId="ADAL" clId="{5CAC5856-E6C7-42FF-9597-2060EF4AB155}" dt="2022-08-23T08:36:53.191" v="656" actId="20577"/>
          <ac:spMkLst>
            <pc:docMk/>
            <pc:sldMk cId="3681545701" sldId="365"/>
            <ac:spMk id="170" creationId="{15F86E69-77B3-4AD7-89E5-29CE1F85857B}"/>
          </ac:spMkLst>
        </pc:spChg>
        <pc:spChg chg="del">
          <ac:chgData name="Jendernalik, Lars Prof. Dr." userId="0b170cb6-cf93-42fb-aa3b-ba836ca25abf" providerId="ADAL" clId="{5CAC5856-E6C7-42FF-9597-2060EF4AB155}" dt="2022-08-23T08:38:44.857" v="680" actId="478"/>
          <ac:spMkLst>
            <pc:docMk/>
            <pc:sldMk cId="3681545701" sldId="365"/>
            <ac:spMk id="171" creationId="{EFF1640C-8C90-4618-A121-B4ECB42A2D76}"/>
          </ac:spMkLst>
        </pc:spChg>
        <pc:spChg chg="mod">
          <ac:chgData name="Jendernalik, Lars Prof. Dr." userId="0b170cb6-cf93-42fb-aa3b-ba836ca25abf" providerId="ADAL" clId="{5CAC5856-E6C7-42FF-9597-2060EF4AB155}" dt="2022-08-23T08:37:46.043" v="672" actId="20577"/>
          <ac:spMkLst>
            <pc:docMk/>
            <pc:sldMk cId="3681545701" sldId="365"/>
            <ac:spMk id="179" creationId="{B9F35FAC-06E9-4AB9-BB82-18887530E7DE}"/>
          </ac:spMkLst>
        </pc:spChg>
        <pc:spChg chg="mod">
          <ac:chgData name="Jendernalik, Lars Prof. Dr." userId="0b170cb6-cf93-42fb-aa3b-ba836ca25abf" providerId="ADAL" clId="{5CAC5856-E6C7-42FF-9597-2060EF4AB155}" dt="2022-08-23T08:37:53.379" v="675" actId="20577"/>
          <ac:spMkLst>
            <pc:docMk/>
            <pc:sldMk cId="3681545701" sldId="365"/>
            <ac:spMk id="180" creationId="{56B416F2-0AFD-4D81-9EA0-8A85A37D4E15}"/>
          </ac:spMkLst>
        </pc:spChg>
        <pc:spChg chg="del">
          <ac:chgData name="Jendernalik, Lars Prof. Dr." userId="0b170cb6-cf93-42fb-aa3b-ba836ca25abf" providerId="ADAL" clId="{5CAC5856-E6C7-42FF-9597-2060EF4AB155}" dt="2022-08-23T08:36:34.115" v="651" actId="478"/>
          <ac:spMkLst>
            <pc:docMk/>
            <pc:sldMk cId="3681545701" sldId="365"/>
            <ac:spMk id="181" creationId="{8C9AE81B-0CEE-48DA-9846-7024DFADE9BE}"/>
          </ac:spMkLst>
        </pc:spChg>
        <pc:spChg chg="del">
          <ac:chgData name="Jendernalik, Lars Prof. Dr." userId="0b170cb6-cf93-42fb-aa3b-ba836ca25abf" providerId="ADAL" clId="{5CAC5856-E6C7-42FF-9597-2060EF4AB155}" dt="2022-08-23T08:38:03.056" v="676" actId="478"/>
          <ac:spMkLst>
            <pc:docMk/>
            <pc:sldMk cId="3681545701" sldId="365"/>
            <ac:spMk id="184" creationId="{42880F9A-C7EF-4620-A58D-C90FD19366D2}"/>
          </ac:spMkLst>
        </pc:spChg>
        <pc:spChg chg="mod">
          <ac:chgData name="Jendernalik, Lars Prof. Dr." userId="0b170cb6-cf93-42fb-aa3b-ba836ca25abf" providerId="ADAL" clId="{5CAC5856-E6C7-42FF-9597-2060EF4AB155}" dt="2022-08-23T08:37:05.925" v="664" actId="20577"/>
          <ac:spMkLst>
            <pc:docMk/>
            <pc:sldMk cId="3681545701" sldId="365"/>
            <ac:spMk id="185" creationId="{0B906836-3BDF-45B0-9E2D-B8BA57146732}"/>
          </ac:spMkLst>
        </pc:spChg>
        <pc:spChg chg="del">
          <ac:chgData name="Jendernalik, Lars Prof. Dr." userId="0b170cb6-cf93-42fb-aa3b-ba836ca25abf" providerId="ADAL" clId="{5CAC5856-E6C7-42FF-9597-2060EF4AB155}" dt="2022-08-23T08:37:27.125" v="667" actId="478"/>
          <ac:spMkLst>
            <pc:docMk/>
            <pc:sldMk cId="3681545701" sldId="365"/>
            <ac:spMk id="186" creationId="{EE7F652E-2877-455E-99FC-678BC33C9A2D}"/>
          </ac:spMkLst>
        </pc:spChg>
        <pc:spChg chg="del">
          <ac:chgData name="Jendernalik, Lars Prof. Dr." userId="0b170cb6-cf93-42fb-aa3b-ba836ca25abf" providerId="ADAL" clId="{5CAC5856-E6C7-42FF-9597-2060EF4AB155}" dt="2022-08-23T08:37:27.125" v="667" actId="478"/>
          <ac:spMkLst>
            <pc:docMk/>
            <pc:sldMk cId="3681545701" sldId="365"/>
            <ac:spMk id="187" creationId="{F4DBD184-A22C-48DD-8D03-BD7484CCCBC5}"/>
          </ac:spMkLst>
        </pc:spChg>
        <pc:spChg chg="del">
          <ac:chgData name="Jendernalik, Lars Prof. Dr." userId="0b170cb6-cf93-42fb-aa3b-ba836ca25abf" providerId="ADAL" clId="{5CAC5856-E6C7-42FF-9597-2060EF4AB155}" dt="2022-08-23T08:38:03.056" v="676" actId="478"/>
          <ac:spMkLst>
            <pc:docMk/>
            <pc:sldMk cId="3681545701" sldId="365"/>
            <ac:spMk id="188" creationId="{B826750B-A889-4529-8CFF-04FAD6A16CB7}"/>
          </ac:spMkLst>
        </pc:spChg>
        <pc:spChg chg="mod">
          <ac:chgData name="Jendernalik, Lars Prof. Dr." userId="0b170cb6-cf93-42fb-aa3b-ba836ca25abf" providerId="ADAL" clId="{5CAC5856-E6C7-42FF-9597-2060EF4AB155}" dt="2022-08-23T08:26:40.595" v="506" actId="1076"/>
          <ac:spMkLst>
            <pc:docMk/>
            <pc:sldMk cId="3681545701" sldId="365"/>
            <ac:spMk id="195" creationId="{2A31A9CB-95D4-4861-8DEE-D7F296D1C01A}"/>
          </ac:spMkLst>
        </pc:spChg>
      </pc:sldChg>
      <pc:sldChg chg="modSp mod">
        <pc:chgData name="Jendernalik, Lars Prof. Dr." userId="0b170cb6-cf93-42fb-aa3b-ba836ca25abf" providerId="ADAL" clId="{5CAC5856-E6C7-42FF-9597-2060EF4AB155}" dt="2022-08-23T07:52:17.720" v="281"/>
        <pc:sldMkLst>
          <pc:docMk/>
          <pc:sldMk cId="432363717" sldId="366"/>
        </pc:sldMkLst>
        <pc:spChg chg="mod">
          <ac:chgData name="Jendernalik, Lars Prof. Dr." userId="0b170cb6-cf93-42fb-aa3b-ba836ca25abf" providerId="ADAL" clId="{5CAC5856-E6C7-42FF-9597-2060EF4AB155}" dt="2022-08-23T07:52:17.720" v="281"/>
          <ac:spMkLst>
            <pc:docMk/>
            <pc:sldMk cId="432363717" sldId="366"/>
            <ac:spMk id="3" creationId="{EC14B361-2C78-D845-8590-582C964211BE}"/>
          </ac:spMkLst>
        </pc:spChg>
      </pc:sldChg>
      <pc:sldChg chg="del">
        <pc:chgData name="Jendernalik, Lars Prof. Dr." userId="0b170cb6-cf93-42fb-aa3b-ba836ca25abf" providerId="ADAL" clId="{5CAC5856-E6C7-42FF-9597-2060EF4AB155}" dt="2022-08-23T08:39:53.883" v="687" actId="47"/>
        <pc:sldMkLst>
          <pc:docMk/>
          <pc:sldMk cId="3648868741" sldId="368"/>
        </pc:sldMkLst>
      </pc:sldChg>
      <pc:sldChg chg="modSp mod">
        <pc:chgData name="Jendernalik, Lars Prof. Dr." userId="0b170cb6-cf93-42fb-aa3b-ba836ca25abf" providerId="ADAL" clId="{5CAC5856-E6C7-42FF-9597-2060EF4AB155}" dt="2022-08-23T07:49:35.412" v="270" actId="20577"/>
        <pc:sldMkLst>
          <pc:docMk/>
          <pc:sldMk cId="3743190418" sldId="369"/>
        </pc:sldMkLst>
        <pc:spChg chg="mod">
          <ac:chgData name="Jendernalik, Lars Prof. Dr." userId="0b170cb6-cf93-42fb-aa3b-ba836ca25abf" providerId="ADAL" clId="{5CAC5856-E6C7-42FF-9597-2060EF4AB155}" dt="2022-08-23T07:49:35.412" v="270" actId="20577"/>
          <ac:spMkLst>
            <pc:docMk/>
            <pc:sldMk cId="3743190418" sldId="369"/>
            <ac:spMk id="2" creationId="{EF7C12E3-B25F-471E-86D4-F5ED51FA8B6D}"/>
          </ac:spMkLst>
        </pc:spChg>
      </pc:sldChg>
      <pc:sldChg chg="del">
        <pc:chgData name="Jendernalik, Lars Prof. Dr." userId="0b170cb6-cf93-42fb-aa3b-ba836ca25abf" providerId="ADAL" clId="{5CAC5856-E6C7-42FF-9597-2060EF4AB155}" dt="2022-08-23T08:39:58.731" v="689" actId="47"/>
        <pc:sldMkLst>
          <pc:docMk/>
          <pc:sldMk cId="1249692791" sldId="370"/>
        </pc:sldMkLst>
      </pc:sldChg>
      <pc:sldChg chg="del">
        <pc:chgData name="Jendernalik, Lars Prof. Dr." userId="0b170cb6-cf93-42fb-aa3b-ba836ca25abf" providerId="ADAL" clId="{5CAC5856-E6C7-42FF-9597-2060EF4AB155}" dt="2022-08-23T08:39:59.972" v="690" actId="47"/>
        <pc:sldMkLst>
          <pc:docMk/>
          <pc:sldMk cId="4262030714" sldId="371"/>
        </pc:sldMkLst>
      </pc:sldChg>
      <pc:sldChg chg="modSp mod">
        <pc:chgData name="Jendernalik, Lars Prof. Dr." userId="0b170cb6-cf93-42fb-aa3b-ba836ca25abf" providerId="ADAL" clId="{5CAC5856-E6C7-42FF-9597-2060EF4AB155}" dt="2022-08-23T08:25:32.785" v="428" actId="20577"/>
        <pc:sldMkLst>
          <pc:docMk/>
          <pc:sldMk cId="2890182942" sldId="372"/>
        </pc:sldMkLst>
        <pc:spChg chg="mod">
          <ac:chgData name="Jendernalik, Lars Prof. Dr." userId="0b170cb6-cf93-42fb-aa3b-ba836ca25abf" providerId="ADAL" clId="{5CAC5856-E6C7-42FF-9597-2060EF4AB155}" dt="2022-08-23T08:25:32.785" v="428" actId="20577"/>
          <ac:spMkLst>
            <pc:docMk/>
            <pc:sldMk cId="2890182942" sldId="372"/>
            <ac:spMk id="2" creationId="{EF7C12E3-B25F-471E-86D4-F5ED51FA8B6D}"/>
          </ac:spMkLst>
        </pc:spChg>
      </pc:sldChg>
      <pc:sldChg chg="modSp mod">
        <pc:chgData name="Jendernalik, Lars Prof. Dr." userId="0b170cb6-cf93-42fb-aa3b-ba836ca25abf" providerId="ADAL" clId="{5CAC5856-E6C7-42FF-9597-2060EF4AB155}" dt="2022-08-23T07:51:14.244" v="277" actId="403"/>
        <pc:sldMkLst>
          <pc:docMk/>
          <pc:sldMk cId="3119310566" sldId="373"/>
        </pc:sldMkLst>
        <pc:spChg chg="mod">
          <ac:chgData name="Jendernalik, Lars Prof. Dr." userId="0b170cb6-cf93-42fb-aa3b-ba836ca25abf" providerId="ADAL" clId="{5CAC5856-E6C7-42FF-9597-2060EF4AB155}" dt="2022-08-23T07:51:14.244" v="277" actId="403"/>
          <ac:spMkLst>
            <pc:docMk/>
            <pc:sldMk cId="3119310566" sldId="373"/>
            <ac:spMk id="2" creationId="{EF7C12E3-B25F-471E-86D4-F5ED51FA8B6D}"/>
          </ac:spMkLst>
        </pc:spChg>
        <pc:spChg chg="mod">
          <ac:chgData name="Jendernalik, Lars Prof. Dr." userId="0b170cb6-cf93-42fb-aa3b-ba836ca25abf" providerId="ADAL" clId="{5CAC5856-E6C7-42FF-9597-2060EF4AB155}" dt="2022-08-23T07:50:50.936" v="273" actId="1076"/>
          <ac:spMkLst>
            <pc:docMk/>
            <pc:sldMk cId="3119310566" sldId="373"/>
            <ac:spMk id="18" creationId="{470AE083-8454-498D-A639-83B4609EE810}"/>
          </ac:spMkLst>
        </pc:spChg>
      </pc:sldChg>
      <pc:sldChg chg="addSp delSp modSp mod modAnim">
        <pc:chgData name="Jendernalik, Lars Prof. Dr." userId="0b170cb6-cf93-42fb-aa3b-ba836ca25abf" providerId="ADAL" clId="{5CAC5856-E6C7-42FF-9597-2060EF4AB155}" dt="2022-08-23T08:41:32.346" v="768"/>
        <pc:sldMkLst>
          <pc:docMk/>
          <pc:sldMk cId="4150143860" sldId="374"/>
        </pc:sldMkLst>
        <pc:spChg chg="mod">
          <ac:chgData name="Jendernalik, Lars Prof. Dr." userId="0b170cb6-cf93-42fb-aa3b-ba836ca25abf" providerId="ADAL" clId="{5CAC5856-E6C7-42FF-9597-2060EF4AB155}" dt="2022-08-23T07:51:07.682" v="276" actId="404"/>
          <ac:spMkLst>
            <pc:docMk/>
            <pc:sldMk cId="4150143860" sldId="374"/>
            <ac:spMk id="2" creationId="{EF7C12E3-B25F-471E-86D4-F5ED51FA8B6D}"/>
          </ac:spMkLst>
        </pc:spChg>
        <pc:spChg chg="add mod">
          <ac:chgData name="Jendernalik, Lars Prof. Dr." userId="0b170cb6-cf93-42fb-aa3b-ba836ca25abf" providerId="ADAL" clId="{5CAC5856-E6C7-42FF-9597-2060EF4AB155}" dt="2022-08-22T11:41:48.753" v="18" actId="1076"/>
          <ac:spMkLst>
            <pc:docMk/>
            <pc:sldMk cId="4150143860" sldId="374"/>
            <ac:spMk id="15" creationId="{60F897BD-38E1-4253-8364-3ACCCBBBCD20}"/>
          </ac:spMkLst>
        </pc:spChg>
        <pc:spChg chg="add mod">
          <ac:chgData name="Jendernalik, Lars Prof. Dr." userId="0b170cb6-cf93-42fb-aa3b-ba836ca25abf" providerId="ADAL" clId="{5CAC5856-E6C7-42FF-9597-2060EF4AB155}" dt="2022-08-22T11:42:39.828" v="31" actId="1076"/>
          <ac:spMkLst>
            <pc:docMk/>
            <pc:sldMk cId="4150143860" sldId="374"/>
            <ac:spMk id="16" creationId="{E71976F1-3E38-4FCE-B8D2-302C338E2B91}"/>
          </ac:spMkLst>
        </pc:spChg>
        <pc:spChg chg="add del mod">
          <ac:chgData name="Jendernalik, Lars Prof. Dr." userId="0b170cb6-cf93-42fb-aa3b-ba836ca25abf" providerId="ADAL" clId="{5CAC5856-E6C7-42FF-9597-2060EF4AB155}" dt="2022-08-22T11:42:53.350" v="49" actId="478"/>
          <ac:spMkLst>
            <pc:docMk/>
            <pc:sldMk cId="4150143860" sldId="374"/>
            <ac:spMk id="17" creationId="{5F0CFF6B-C54A-4F40-A3E1-AC55C85FCBEF}"/>
          </ac:spMkLst>
        </pc:spChg>
        <pc:spChg chg="add mod">
          <ac:chgData name="Jendernalik, Lars Prof. Dr." userId="0b170cb6-cf93-42fb-aa3b-ba836ca25abf" providerId="ADAL" clId="{5CAC5856-E6C7-42FF-9597-2060EF4AB155}" dt="2022-08-23T08:40:49.023" v="763" actId="1038"/>
          <ac:spMkLst>
            <pc:docMk/>
            <pc:sldMk cId="4150143860" sldId="374"/>
            <ac:spMk id="18" creationId="{358D2438-1BEF-49CF-BD37-A6681ACDB048}"/>
          </ac:spMkLst>
        </pc:spChg>
        <pc:picChg chg="add mod ord modCrop">
          <ac:chgData name="Jendernalik, Lars Prof. Dr." userId="0b170cb6-cf93-42fb-aa3b-ba836ca25abf" providerId="ADAL" clId="{5CAC5856-E6C7-42FF-9597-2060EF4AB155}" dt="2022-08-22T11:39:00.849" v="9" actId="167"/>
          <ac:picMkLst>
            <pc:docMk/>
            <pc:sldMk cId="4150143860" sldId="374"/>
            <ac:picMk id="8" creationId="{1BD7561A-8C65-4494-B111-45276BDADB88}"/>
          </ac:picMkLst>
        </pc:picChg>
        <pc:picChg chg="del mod">
          <ac:chgData name="Jendernalik, Lars Prof. Dr." userId="0b170cb6-cf93-42fb-aa3b-ba836ca25abf" providerId="ADAL" clId="{5CAC5856-E6C7-42FF-9597-2060EF4AB155}" dt="2022-08-22T11:39:02.408" v="11" actId="478"/>
          <ac:picMkLst>
            <pc:docMk/>
            <pc:sldMk cId="4150143860" sldId="374"/>
            <ac:picMk id="5122" creationId="{A3C7D45E-AFE8-4007-9AF5-C930858AECD3}"/>
          </ac:picMkLst>
        </pc:picChg>
      </pc:sldChg>
      <pc:sldChg chg="del">
        <pc:chgData name="Jendernalik, Lars Prof. Dr." userId="0b170cb6-cf93-42fb-aa3b-ba836ca25abf" providerId="ADAL" clId="{5CAC5856-E6C7-42FF-9597-2060EF4AB155}" dt="2022-08-23T08:39:55.742" v="688" actId="47"/>
        <pc:sldMkLst>
          <pc:docMk/>
          <pc:sldMk cId="3354995898" sldId="375"/>
        </pc:sldMkLst>
      </pc:sldChg>
      <pc:sldChg chg="del">
        <pc:chgData name="Jendernalik, Lars Prof. Dr." userId="0b170cb6-cf93-42fb-aa3b-ba836ca25abf" providerId="ADAL" clId="{5CAC5856-E6C7-42FF-9597-2060EF4AB155}" dt="2022-08-23T08:40:02.647" v="691" actId="47"/>
        <pc:sldMkLst>
          <pc:docMk/>
          <pc:sldMk cId="1723781981" sldId="376"/>
        </pc:sldMkLst>
      </pc:sldChg>
      <pc:sldChg chg="modSp mod">
        <pc:chgData name="Jendernalik, Lars Prof. Dr." userId="0b170cb6-cf93-42fb-aa3b-ba836ca25abf" providerId="ADAL" clId="{5CAC5856-E6C7-42FF-9597-2060EF4AB155}" dt="2022-08-23T08:39:30.681" v="686" actId="14100"/>
        <pc:sldMkLst>
          <pc:docMk/>
          <pc:sldMk cId="986377251" sldId="377"/>
        </pc:sldMkLst>
        <pc:spChg chg="mod">
          <ac:chgData name="Jendernalik, Lars Prof. Dr." userId="0b170cb6-cf93-42fb-aa3b-ba836ca25abf" providerId="ADAL" clId="{5CAC5856-E6C7-42FF-9597-2060EF4AB155}" dt="2022-08-23T08:05:47.756" v="389" actId="20577"/>
          <ac:spMkLst>
            <pc:docMk/>
            <pc:sldMk cId="986377251" sldId="377"/>
            <ac:spMk id="3" creationId="{EC14B361-2C78-D845-8590-582C964211BE}"/>
          </ac:spMkLst>
        </pc:spChg>
        <pc:spChg chg="mod">
          <ac:chgData name="Jendernalik, Lars Prof. Dr." userId="0b170cb6-cf93-42fb-aa3b-ba836ca25abf" providerId="ADAL" clId="{5CAC5856-E6C7-42FF-9597-2060EF4AB155}" dt="2022-08-23T08:39:30.681" v="686" actId="14100"/>
          <ac:spMkLst>
            <pc:docMk/>
            <pc:sldMk cId="986377251" sldId="377"/>
            <ac:spMk id="42" creationId="{22831140-AF1C-4EF2-9CCB-35E8AE840AB5}"/>
          </ac:spMkLst>
        </pc:spChg>
      </pc:sldChg>
      <pc:sldChg chg="modSp mod">
        <pc:chgData name="Jendernalik, Lars Prof. Dr." userId="0b170cb6-cf93-42fb-aa3b-ba836ca25abf" providerId="ADAL" clId="{5CAC5856-E6C7-42FF-9597-2060EF4AB155}" dt="2022-08-23T07:51:52.831" v="278"/>
        <pc:sldMkLst>
          <pc:docMk/>
          <pc:sldMk cId="3850330995" sldId="465"/>
        </pc:sldMkLst>
        <pc:spChg chg="mod">
          <ac:chgData name="Jendernalik, Lars Prof. Dr." userId="0b170cb6-cf93-42fb-aa3b-ba836ca25abf" providerId="ADAL" clId="{5CAC5856-E6C7-42FF-9597-2060EF4AB155}" dt="2022-08-23T07:51:52.831" v="278"/>
          <ac:spMkLst>
            <pc:docMk/>
            <pc:sldMk cId="3850330995" sldId="465"/>
            <ac:spMk id="2" creationId="{4678337C-3AC8-445D-8503-0C6B08A66692}"/>
          </ac:spMkLst>
        </pc:spChg>
      </pc:sldChg>
      <pc:sldChg chg="modSp mod">
        <pc:chgData name="Jendernalik, Lars Prof. Dr." userId="0b170cb6-cf93-42fb-aa3b-ba836ca25abf" providerId="ADAL" clId="{5CAC5856-E6C7-42FF-9597-2060EF4AB155}" dt="2022-08-23T08:46:09.705" v="823" actId="20577"/>
        <pc:sldMkLst>
          <pc:docMk/>
          <pc:sldMk cId="2515849649" sldId="2134807053"/>
        </pc:sldMkLst>
        <pc:spChg chg="mod">
          <ac:chgData name="Jendernalik, Lars Prof. Dr." userId="0b170cb6-cf93-42fb-aa3b-ba836ca25abf" providerId="ADAL" clId="{5CAC5856-E6C7-42FF-9597-2060EF4AB155}" dt="2022-08-23T07:52:06.774" v="279"/>
          <ac:spMkLst>
            <pc:docMk/>
            <pc:sldMk cId="2515849649" sldId="2134807053"/>
            <ac:spMk id="2" creationId="{4678337C-3AC8-445D-8503-0C6B08A66692}"/>
          </ac:spMkLst>
        </pc:spChg>
        <pc:spChg chg="mod">
          <ac:chgData name="Jendernalik, Lars Prof. Dr." userId="0b170cb6-cf93-42fb-aa3b-ba836ca25abf" providerId="ADAL" clId="{5CAC5856-E6C7-42FF-9597-2060EF4AB155}" dt="2022-08-23T08:46:09.705" v="823" actId="20577"/>
          <ac:spMkLst>
            <pc:docMk/>
            <pc:sldMk cId="2515849649" sldId="2134807053"/>
            <ac:spMk id="89" creationId="{269A8D45-2991-4C7B-8BF9-321AF06B811B}"/>
          </ac:spMkLst>
        </pc:spChg>
      </pc:sldChg>
      <pc:sldChg chg="modSp mod">
        <pc:chgData name="Jendernalik, Lars Prof. Dr." userId="0b170cb6-cf93-42fb-aa3b-ba836ca25abf" providerId="ADAL" clId="{5CAC5856-E6C7-42FF-9597-2060EF4AB155}" dt="2022-08-23T08:25:39.175" v="442" actId="20577"/>
        <pc:sldMkLst>
          <pc:docMk/>
          <pc:sldMk cId="656165989" sldId="2134807054"/>
        </pc:sldMkLst>
        <pc:spChg chg="mod">
          <ac:chgData name="Jendernalik, Lars Prof. Dr." userId="0b170cb6-cf93-42fb-aa3b-ba836ca25abf" providerId="ADAL" clId="{5CAC5856-E6C7-42FF-9597-2060EF4AB155}" dt="2022-08-23T08:25:39.175" v="442" actId="20577"/>
          <ac:spMkLst>
            <pc:docMk/>
            <pc:sldMk cId="656165989" sldId="2134807054"/>
            <ac:spMk id="2" creationId="{EF7C12E3-B25F-471E-86D4-F5ED51FA8B6D}"/>
          </ac:spMkLst>
        </pc:spChg>
        <pc:spChg chg="mod">
          <ac:chgData name="Jendernalik, Lars Prof. Dr." userId="0b170cb6-cf93-42fb-aa3b-ba836ca25abf" providerId="ADAL" clId="{5CAC5856-E6C7-42FF-9597-2060EF4AB155}" dt="2022-08-22T13:03:12.232" v="71" actId="20577"/>
          <ac:spMkLst>
            <pc:docMk/>
            <pc:sldMk cId="656165989" sldId="2134807054"/>
            <ac:spMk id="23" creationId="{58C7F4C4-96B5-453B-B042-8D80A4442EB3}"/>
          </ac:spMkLst>
        </pc:spChg>
      </pc:sldChg>
      <pc:sldChg chg="modSp mod">
        <pc:chgData name="Jendernalik, Lars Prof. Dr." userId="0b170cb6-cf93-42fb-aa3b-ba836ca25abf" providerId="ADAL" clId="{5CAC5856-E6C7-42FF-9597-2060EF4AB155}" dt="2022-08-23T08:25:47.344" v="456" actId="20577"/>
        <pc:sldMkLst>
          <pc:docMk/>
          <pc:sldMk cId="403064976" sldId="2134807055"/>
        </pc:sldMkLst>
        <pc:spChg chg="mod">
          <ac:chgData name="Jendernalik, Lars Prof. Dr." userId="0b170cb6-cf93-42fb-aa3b-ba836ca25abf" providerId="ADAL" clId="{5CAC5856-E6C7-42FF-9597-2060EF4AB155}" dt="2022-08-23T08:25:47.344" v="456" actId="20577"/>
          <ac:spMkLst>
            <pc:docMk/>
            <pc:sldMk cId="403064976" sldId="2134807055"/>
            <ac:spMk id="2" creationId="{EF7C12E3-B25F-471E-86D4-F5ED51FA8B6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04B702-C789-4367-A5B3-B12149B3360D}" type="datetimeFigureOut">
              <a:rPr lang="de-DE" smtClean="0"/>
              <a:pPr/>
              <a:t>23.08.2022</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41F8E-3ED5-4B6B-AB91-2870EF1D4C22}" type="slidenum">
              <a:rPr lang="de-DE" smtClean="0"/>
              <a:pPr/>
              <a:t>‹Nr.›</a:t>
            </a:fld>
            <a:endParaRPr lang="de-DE"/>
          </a:p>
        </p:txBody>
      </p:sp>
    </p:spTree>
    <p:extLst>
      <p:ext uri="{BB962C8B-B14F-4D97-AF65-F5344CB8AC3E}">
        <p14:creationId xmlns:p14="http://schemas.microsoft.com/office/powerpoint/2010/main" val="1574098201"/>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54"/>
    </inkml:context>
    <inkml:brush xml:id="br0">
      <inkml:brushProperty name="width" value="0.3" units="cm"/>
      <inkml:brushProperty name="height" value="0.6" units="cm"/>
      <inkml:brushProperty name="color" value="#C3D6FA"/>
      <inkml:brushProperty name="tip" value="rectangle"/>
      <inkml:brushProperty name="rasterOp" value="maskPen"/>
    </inkml:brush>
  </inkml:definitions>
  <inkml:trace contextRef="#ctx0" brushRef="#br0">1398 1,'-68'44,"5"-1,5 5,-13 7,32-26,-3 2,-10 6,-2 2,1-1,-1 0,-9 8,1 0,7-5,1-1,-5 4,2-2,8-7,2-2,3-3,2-1,-38 22,25-17,8-6,7-8,11-6,4-4,2-1,10-5,86-50,-10 17,-8 2,11-6,-2 4,8 1,2 2,-1 0,6-1,-1 1,-7 2,-1 1,1 0,8-2,2-1,-4 1,14-5,-6 3,-6 1,-8 3,16-5,-21 7,-23 6,-17 5,-6 2,-7 3,-53 41,9-7,-12 8,-6 5,3-5,-2 0,-2 3,-3 1,-18 8,-2 0,8-5,2 1,0-3,1 1,5-2,4-1,-18 15,17-13,22-16,18-16,8-5,60-28,-2 2,12-6,11-3,4 2,5-2,-18 7,2-1,0 1,-2 0,-1 1,0 1,31-8,-6 1,-25 7,-5 2,-7 3,-5 3,14-7,-36 11,-22 9,-48 28,-20 15,18-10,-6 4,-18 10,-5 3,20-14,-2 1,-1-1,-5 2,-1 0,-2 0,-9 4,-2 0,1-3,6-6,1-3,0 0,-4 0,0 0,1-3,-19 6,4-5,11-5,6-3,-20 5,30-9,31-8,24-7,73-31,13-10,-26 13,7-5,-1-1,21-15,-2-1,-4 4,-3 0,-11 6,-8 4,-4 5,-18 13,-24 11,-73 28,21 0,-13 4,-5 4,15-4,0 2,-6 1,-1 0,-8 3,-1 0,8-6,1-1,7-2,1-2,-22 9,38-17,15-8,56-30,8-4,7-2,8-4,3-3,1 2,-4 3,3 1,15-7,-2 2,-27 16,-3 2,0-2,-3 3,2 0,-32 11,-13 6,-30 26,-1 1,-38 37,28-28,-2 1,-7 6,-3 3,-16 11,-3 1,0-1,0-2,2 0,1-1,3-2,6-1,-14 15,22-12,32-25,33-18,27-11,7-9,10-5,21-5,6-3,-22 6,1-2,3 1,15-5,2 0,-4 1,15-3,-4 1,1 0,-7 2,-27 8,-8 1,19-3,-35 8,-23 5,-70 41,10-8,-9 5,-5 2,13-10,0-1,-4 1,0 0,-3 0,0 0,7-3,2-2,-33 16,17-8,33-17,14-7,96-38,-23 10,20-9,6-2,-28 11,-2 1,1 0,0 1,34-12,-37 14,-15 7,-15 4,-17 7,-34 25,-1 1,-38 32,-10 5,37-30,-4 1,-12 7,-3 0,1-2,-1-1,-5 2,1-1,11-7,4-1,-28 16,43-22,25-11,88-39,-31 10,5-2,23-7,3 0,-8 4,-3 2,-9 6,-4 2,36-6,-30 8,-30 3,-27 8,-37 24,-5 4,-30 23,4-5,4-5,0-2,17-12,13-7,15-10,90-11,-28-7,4-3,26 0,4-1,-3-6,-2 0,-9 1,-4 1,-9 2,-4 1,27-5,-43 9,-21 4,-51 30,-2-2,-30 21,2-5,2-6,-18 2,11-8,-2-4,26-9,14-4,30-7,99-12,-32 0,5-2,24-3,4-1,-3 0,-4-1,-23 3,-4 0,30-3,-41 6,-37 8,-62 39,9-12,-4 3,-1 1,-9 0,-2 1,16-12,11-6,13-7,52-17,23-8,16-6,7 0,5 1,-29 7,-4 2,-4 3,-3 1,32-5,-37 7,-19 2,-20 4,-41 7,7-4,-41-2,11-19,-1-8,3-17,27 3,15-3,26-6,15 1,15-3,21-4,-13 17,1 3,-23 15,-17 12,-60 1,13 6,-56 1,14 3,-2-2,29-2,-1-2,-34-9,11-3,26 0,33 6,16 0,33-7,28-5,12 0,-16 10,1 0,32-1,3-1,-29 4,-36 5,-19 1,-49 8,-20-2,11 0,-2 0,-40-3,39-2,2-1,-25-9,12-3,30-3,30-6,25-11,41-25,-21 27,4 0,16-13,5 0,0 1,-1 2,-4 1,-3 1,-10 9,-5 1,8-11,-30 22,-13 7,-34 6,-3 6,-55 0,34 3,-4-1,-10 0,-4-1,-17-1,0-2,10-2,3-1,4-1,5-2,-27-13,52 0,27-3,51-13,46-11,-33 22,7 0,3 5,7 0,-2 1,20-6,0 2,8-2,-2 0,-22 3,-8 2,4-10,-28 10,-28 12,-10 7,-49-2,-5 1,-39-2,12 2,15-2,19 2,18-4,18-3,11-6,11-12,6-6,3-4,1 0,-8 10,-4 3,-5 10,-7 3,-20-2,-6 1,-15-2,7 5,7 4,10 2,6 1,16-20,4 9,8-15,-1 16,-6 2,-38-2,3 7,-28 1,10 4,3-2,4-1,9-1,15 3,39-19,-1 11,29-16,-11 14,-5 2,-9 4,-10 1,-11 5,-37 29,20-16,-23 22,46-24,43 5,-6-5,6-1,6 0,5 0,20-1,3-1,-1-1,-3-1,-10-2,-3 1,0 1,-7 1,-5-2,-23 0,-28-2,-62 17,2-3,-3-1,-4 2,-34 8,9-3,16-1,34-9,13-4,111-19,-24 3,13-1,3 0,-31 4,-4 2,37-3,-28 3,-36 4,-16 2,-58 26,7-3,-39 23,18-2,11-3,7-1,20-14,18-13,12-7,27-4,32-5,15-6,-22 0,0-1,31-5,-12 2,-30 8,-29 3,-11 1,-37 30,10-8,-39 33,15-14,0 0,3-2,14-12,10-7,10-7,64-5,-9-9,55-4,-43-3,-14 1,-25 5,-75 29,10-4,1-2,-5 3,-37 17,40-21,-2-1,-7 1,-3 0,-1-2,0 0,10-4,3-1,-31 11,32-5,26-9,13-3,87-1,-29-8,6-1,26 2,5-2,-3-3,-2 0,-13 1,-5 1,-10 0,-5 2,15 0,-36 1,-18 3,-58 31,-3-4,5-3,-4 0,1-5,-1-2,-1-1,-1-1,2-1,0-1,-43 11,36-12,21-7,27-6,86-24,5-6,-19 5,10-5,-1-1,-7 2,-2-2,2-1,6-5,1-2,-2-1,-5 3,-2 0,-3 1,7-9,-7 2,-13 9,-6 2,6-11,-32 20,-8 7,-32 1,-24 5,-37-4,36 9,-3 0,-12-4,-1-2,7 0,1-2,5 0,4-3,-22-17,43 7,13-1,15 6,12-1,9 3,5-1,8 0,-5 4,-2 2,-6 4,-8 2,6 3,13-7,23-2,13-6,12-1,-15 7,-14 4,-24 5,-20 5,-35 32,2-5,-35 35,9-13,-7 6,12-6,12-4,26-11,25-2,63 4,-15-19,5-4,8 2,1-2,1-3,-5-1,16 1,-39-5,-32-4,-16 0,-69 22,2-4,-4 3,-6 3,10-3,0 1,-1 2,-2 2,-9 9,-1 2,6-4,0 1,-6 7,2 1,12-10,4 0,7-1,6 0,-7 11,21-12,26-11,30-8,18-3,35 6,0 0,-11 2,-26-1,-28-2,-16 1,-17 5,-25 5,-14 3,-23 6,12-2,7-3,26-5,22-13,21-4,83-26,-33-2,5-3,27-8,5-5,-23 4,2-2,-2 1,18-9,-3 0,-1 4,-3 2,-14 8,-8 3,6 0,-10 2,-35 11,-10 4,-51 9,0 4,-43 7,24-3,1-3,19-5,13-3,16-1,68-28,6-1,-10 6,4 0,33-12,-24 13,-21 9,-22 9,-16 5,-36 23,-4 2,-38 22,11-10,-15 12,18-1,12 0,26 1,37-8,30-10,1-16,7-5,19-4,5-5,6-2,0-3,-2 0,-4-1,-21-1,-7 1,4-1,-31 3,-20 2,-46 3,-8 5,-2-2,-8 1,-11 3,-2 1,-4-1,-2 1,-19 3,0 1,17-1,4 1,9 0,6-1,-16 8,52-11,35-9,60-21,-14-2,5-4,10-4,2-3,4-5,-3-4,-12 1,-4 0,-12 10,-4 0,20-34,-32 26,-17 9,-8 12,-4 9,17-7,-4 5,12-8,-10 9,-5 3,-46 17,12 2,-32 15,33-8,11-5,70-23,-6-2,42-12,-40 13,-23 6,-18 6,-30 31,-4-5,-20 27,13-20,1-1,7-7,3 0,6-3,8 3,16 3,9 2,26 3,4-10,-7-4,-15-9,-21-5,-50 6,-25 1,15-1,-6-1,-17 2,-5 0,-10 4,-1 0,-1 1,-2 1,21-3,-1 1,3 1,-14 6,5 1,2 1,7 0,-17 14,45-12,32-16,17-6,31-1,30 3,26 1,-41-3,-1 0,30 1,-22-1,-27-4,-19-2,-52 29,11-9,-37 24,29-18,6-6,7-4,11-6,70-2,-7-9,-1 0,0-2,8-4,-25 1,-21 4,-59 19,11-5,-40 13,22-6,0 1,0 4,5 4,9 2,8 3,12-7,8-5,9-11,4 6,-6 2,-1 4,-8 0,-2-4,3-3,3-3,25 8,13-9,37 7,2-12,11-1,-26-4,-18 0,-27-1,-59 5,-4 1,-33 4,12 1,10-1,3 1,-2-4,7-1,10-1,7 1,22-2,11-1,58 0,-15 0,35 3,-42-2,-12 0,-53 9,21-5,-32 7,38-9,9-3,46 0,5-2,47 2,-40-3,2 0,5 1,0 0,5-1,1-1,-2-1,-2-1,34-3,-22 0,-26 2,-28 4,-17 2,-37 12,16-8,-13 2,63-40,3-3,19-22,-8 6,-12 3,-9 7,-10 3,-13 8,-6-1,-14-6,-6 4,-2 3,5 7,10 10,6 2,13-6,14-7,12-5,17-10,4 2,12-3,-10 5,-1 3,-23 11,-12 4,-14 10,-70 20,5 2,4-3,-3 1,-31 9,11-4,18-4,18-4,24-7,103-25,3-7,-18 8,2-1,-18 4,-4 1,21-4,-24 8,-17 6,-20 2,-53 41,0-6,-2 3,-5 2,-24 14,11-5,14-8,25-16,12-7,-19-9,-8 6,-25 2,-22 14,-3 5,-7 5,39-12,2 2,-29 21,8 2,21-12,26-14,8-11,9-6,-7-3,-1-3,-15 1,-3-1,-8 0,-13 0,-3-2,-2 1,-4 0,6 2,6 1,-1 2,16-1,2 1,12-3,17 0,-15 29,-3-16,-44 24,-28-26,43-9,-3-2,-12-2,-1-3,10-1,1-1,-41-4,30 3,42 5,16 2,59 10,-18-4,43 11,-32-6,0 0,3 0,-2-1,-8-1,-6 0,-15-2,-76 10,0-13,2 0,-5-3,1-11,0-5,3-1,1-1,-3-1,2 0,-27-10,32 12,33 9,14 3,59 2,-16 2,31-1,-39 2,-18 0,-53-1,4 0,-42-2,29 0,6-3,19 0,8 0,12 1,11-18,-8 8,-3-16,-30 4,-18-3,-5-2,-9-1,14 6,13 6,13 4,22 10,47-6,-13 6,29-6,-32 7,-9 2,-56-18,2 3,-36-14,24 9,20 7,12 6,12 4,27-18,-2 9,13-15,-6 13,-2 2,-2 0,-5 2,-7 0,-18-8,-1 4,-8-6,9 9,4 2,7-5,0 2,-1-6,-1 5,-6-2,-6-3,-4-2,-7-6,2 3,5 3,6 4,11 7,19-7,12 2,25-11,1 2,10-10,-14-3,-5-4,-13-5,-17 9,-7 2,-12 5,-7 4,-3-2,-6-4,1 3,3 3,6 3,6 7,3 0,3-2,0 0,-1-1,-2 1,-8-4,-9-4,-6-2,-6-5,4 8,4 2,6 5,5 5,3 3,4-4,10-3,0-7,7-5,-2 6,2-5,-1 2,7-6,2-3,9-5,-5 4,-4 5,-8 5,-6 8,-4 1,-1 2,-4 1,-5 1,6-2,1 1,13-3,5 0,9-4,5-1,2-1,4 0,-11 7,-2 0,-7 5,-5 1,-2 1,-3 0,-1-2,-49 11,4 0,-33 12,13 1,16-2,3-1,10-3,11-2,7-1,56-36,5 5,-4 1,6-1,2 4,1 3,-3 1,-1 0,1 2,-2 0,17-9,-32 12,-23 6,-9 4,-52 4,5 6,-49 5,27 2,-9 3,11-1,2-1,4 3,15-2,7 1,12 0,13-5,24 10,-3-4,15 13,-15-6,-6 5,-9 0,-7 4,-15 7,-17 2,-6-1,-16-2,9-16,6-7,13-9,11-7,7-1,6-1,76-4,-20 8,49-4,-44 6,-18-1,-8 0,-9-1,0-14,-6 5,5-12,-6 9,-3-1,-4-7,-6 0,-4-3,-6 2,3 5,1 3,5 2,34 46,-10-22,16 28,-20-33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55"/>
    </inkml:context>
    <inkml:brush xml:id="br0">
      <inkml:brushProperty name="width" value="0.3" units="cm"/>
      <inkml:brushProperty name="height" value="0.6" units="cm"/>
      <inkml:brushProperty name="color" value="#FDCDC7"/>
      <inkml:brushProperty name="tip" value="rectangle"/>
      <inkml:brushProperty name="rasterOp" value="maskPen"/>
    </inkml:brush>
  </inkml:definitions>
  <inkml:trace contextRef="#ctx0" brushRef="#br0">1294 217,'-51'25,"3"0,5 1,-5 8,-6 5,-9 14,-1 3,0 4,28-24,-1 1,-29 31,27-27,0 0,4-4,0-1,-3 5,0-1,-22 30,5-4,9-7,15-16,6-10,5-7,8-11,2-2,44-45,17-15,4-1,15-10,-2 3,-14 11,-1 3,2-3,20-12,3-2,-6 6,-4 4,-7 7,-10 7,-5 5,12-9,-16 9,-15 9,-15 9,-6 4,-50 49,8-9,-7 9,-5 3,6-9,0-1,-2 4,-1 0,-11 4,0 0,8-4,1-1,-3 0,2 0,-22 20,14-12,23-19,11-6,11-11,85-65,-1 1,-7 5,4-2,-10 10,-1 4,-5 6,-1 3,-5 3,-1 3,28-10,-34 16,-19 7,-15 6,-41 34,1 1,-11 8,-6 5,0-1,-1 1,-8 6,-4 2,13-11,-3 0,1 1,-19 15,1 0,0-2,1-1,5-1,3-4,15-10,3-4,-26 21,27-20,31-27,46-28,21-13,-13 8,4-3,14-8,8-5,-2 2,10-5,0 2,-15 6,2-1,-2 2,15-7,-4 2,-7 4,-3 1,-14 8,-4 4,10-6,-16 8,-19 9,-12 7,-48 38,-8 7,-21 20,-7 7,17-18,-1 0,5-4,-5 2,3-4,-6 1,1-5,-4 0,1-3,11-8,2-2,-34 15,31-15,30-18,19-9,68-44,20-9,-13 7,7-3,9 0,1 1,-3 1,-1 2,-3 5,-4 3,-15 7,-7 5,3 1,-25 11,-25 10,-62 55,-9 12,11-13,-3 5,-3 5,-1 1,2-2,-1-1,-3 2,-2 0,-6 3,0 0,10-9,1-1,1-2,3 0,7-4,5-2,-8 17,19-18,21-25,27-20,21-13,7-5,8-4,19-15,6-5,-15 10,3-1,1-2,10-6,2-1,0 0,-4 2,-2 0,1 3,-5 4,1 3,-5 1,13-9,-5 5,-17 11,-5 3,-1 1,-19 6,-23 9,-56 47,8-4,-11 8,-7 5,6-4,0-1,-7 6,-4 1,15-14,-4 0,2-1,-19 15,0-2,2-2,1-2,3-1,4-3,16-12,2-2,-28 24,25-20,27-18,10-9,88-41,-9-5,1 5,5-3,-11 3,-1 1,-9 7,-1 1,5-1,-2 2,10-2,-12 7,-29 10,-19 10,-26 31,-16 16,5-8,-2 2,2-4,0 1,-8 8,0 0,7-7,0-2,-28 40,21-24,19-23,13-20,69-33,8-16,9-5,10-6,-30 14,0-2,2 0,1 0,1-1,1 1,3-1,0 1,-2 3,8 0,-4 4,-12 5,-5 5,11 2,-40 14,-15 3,-41 40,0-1,-1 0,-3 4,-26 27,3-5,-1-4,14-15,4-7,11-9,15-15,14-12,66-55,-26 19,4-4,9-7,8-5,-2 1,14-11,1 1,-15 13,2-1,-3 5,7-1,-5 6,-7 5,-5 6,3 4,-30 17,-18 7,-32 42,-3 0,4-7,-2 2,0-2,-2-1,-1 0,-2-2,1 0,-2-1,-1 1,1-1,-25 21,13-8,17-15,21-18,10-9,75-47,-8 0,-3 5,2-1,-14 10,-2 3,35-10,-7 11,-25 13,-17 4,-19 6,-49 46,12-16,-24 31,29-35,10-12,38-9,11-11,54-21,-45 9,1-3,1-1,-2 0,1 1,-3 2,14 0,-20 9,-24 9,-14 3,-23 29,4-9,-12 18,10-17,9-9,44-14,29-25,0-5,4-7,-2-3,0-4,8-10,-2-2,-14 9,-6 3,-11 8,-4 4,12-10,-36 29,-19 12,-48 26,6 1,-3 2,-5 3,3 0,0 0,-5 4,-2 1,-11 7,0 3,8-4,2 1,4-1,3 1,5-3,6-1,-3 9,19-17,26-22,57-47,28-31,-21 13,5-5,2 1,7-5,-5 1,-17 12,-4 1,-2 3,9-8,-3 4,-14 13,-3 4,16-13,-33 29,-15 12,-70 50,-5 5,0 0,-3 4,14-11,1-1,-3 2,2-4,-26 8,23-18,23-23,20-9,6-2,50-9,-6 0,13-1,7-1,39-20,-27 13,1 1,27-11,-11 8,-58 18,-22 10,-23 29,-1 4,-15 25,14-16,5-8,9-19,7-9,58-40,4-15,-10 10,3-5,-4-9,-2-2,-9 8,-3 0,22-35,-27 31,-25 31,-6 12,-35 38,7-2,-26 30,14-7,6-7,5-8,12-14,13-20,38-70,-2 2,4-6,1-6,-10 18,-2 2,2-1,-1 1,8-32,-18 43,-8 15,-8 20,-25 9,-18 13,-25 6,21 2,-2 3,-1 0,-1 1,-6 4,2 0,7-5,1-1,-29 13,31-15,16-9,18-8,41-45,19-19,-10 11,5-5,11-13,1-1,-5 7,-1 1,-1 0,-3 3,-11 15,-4 6,1-7,-13 20,-14 14,-67 46,-11 14,9-7,-7 6,15-8,-2 1,0 1,-4 1,0 1,0-1,0 2,-1-1,-1 0,-5 1,-1-1,3-3,-13 8,2-4,5-5,2-3,12-8,6-5,-8 1,24-12,25-11,61-40,24-19,-19 15,4-3,5-4,1-2,1 0,-1 0,-9 6,-4 1,-6 7,-6 4,0-6,-27 24,-7 9,-41 38,-4-1,-31 25,-10-10,-9-14,37-20,-3-4,-5-5,0-7,9-5,1-4,-35-16,28-14,29-7,15-2,22-18,24-1,8 2,9 3,-19 29,-10 14,-19 17,-44 31,-7 7,2 0,-3 2,7-3,0 0,-15 9,-2-1,2-3,-1-3,1 0,-2-2,-1-3,3-3,-30 11,17-10,29-10,27-11,90-58,-1 5,1-3,6-5,-17 9,-1 2,0 2,-3 1,-12 7,-4 3,14-3,-37 24,-14 11,-31 48,6 0,-22 38,9-6,1-5,2-1,2-3,10-11,5-10,8-7,10-21,10-8,12-13,24-13,15-11,5-6,-9 0,-27 10,-19 10,-70 22,-6-5,-3-1,-5-2,13-6,-2-4,-18-7,-2-5,7-2,1-3,0-2,4-2,6-1,6-2,-8-17,23-4,32 0,36-24,-5 32,6 0,6-5,4 0,13-2,3 3,-4 7,0 3,1 2,1 2,-5 4,-2 2,23-12,-15 9,-19 8,-21 9,-9 7,-37 35,-10 14,3-6,-2 2,5-3,-1 0,-10 6,-2-1,3-6,1-2,-3-1,1-3,-21 8,25-21,24-16,27-51,27-32,-14 34,3-5,16-26,3 1,-10 23,0 3,1-9,-1 2,17-22,-28 40,-8 11,-10 14,-5 9,-65 24,16 4,-4-1,-1 1,-10 11,7-7,19-13,15-7,12-7,33-41,19-20,-12 15,4-4,2-1,1 0,-2 2,-2 1,-3 6,-3 1,20-30,-18 23,-14 19,-10 15,-44 24,16-3,-33 13,32-13,5-1,7-17,10-6,5-15,6 1,8-4,1 4,2 4,-3 5,-9 11,-67 42,17-3,-3 0,-2 2,-10 10,11-5,3-5,7-3,12-8,5-4,9-5,49-17,8-9,43-19,-29 8,-2-6,-38 19,-3-4,-17 9,-17-5,2 7,-14-1,1 9,-6 3,-18 3,-7 0,-6 0,5-5,16-1,13-2,13-1,22-21,-1 13,21-18,6 19,11-2,3 0,-9-1,-11 1,-13 2,-5 2,-48 34,16-6,-30 24,35-19,11-8,16-6,20-6,50-7,-23-3,5-2,17-6,3-2,1-1,-1-1,-5-3,-4-1,-13 3,-4 1,25-9,-32 6,-23 11,-12 3,-48 44,-3-9,-1 3,-2 1,-21 4,-3 3,19-10,12-7,17-9,14-10,42-15,21-7,-5 3,4-1,-3 2,0 2,4 1,-3 3,27 0,-28 6,-28 2,-22 2,-48 41,6-9,-7 4,-4 4,6-8,0-2,-2 3,-1 0,-1 0,2 1,-29 22,17-9,13-6,24-16,13-5,20-10,39-2,-4-8,4-3,9-1,3-1,12-5,1 0,-3 0,-4 1,-17 1,-4 0,30 3,-57 5,-23 7,-36 20,-8 6,-32 22,7-6,-10 11,9-5,13-8,17-9,26-21,16-7,31-12,63-13,-22-3,8-3,-19 3,3-1,0-2,4-3,0-1,-1 0,27-5,-7 2,-29 6,-5 5,28-1,-66 17,-22 6,-13 10,-7 7,-14 13,-4 6,-2 0,-6 4,14-14,8-7,10-10,11-8,54-8,-5-7,56-12,-20-2,-1 3,-16 6,-22 11,-20 2,-12 1,-51-3,25-6,-31-2,43-10,15-9,15-7,16-10,19 3,6 5,-4 9,-6 6,-16 7,-12 5,-9 3,-75-8,13 3,-7 1,-18-1,-6-1,-8-4,1 0,16 5,5-1,3-2,4-1,-21-11,30-1,26 6,14 2,15-5,11-4,9-3,10-3,2 7,-2 2,-7 6,-12 6,-10 5,-68-6,14 10,-5-2,-3 2,-14 5,12 0,19 0,22-1,57-25,-9 10,41-23,-32 20,-5 0,-12 4,-12 5,-55 3,0 6,-34 2,19 4,13-2,6-1,10-2,15-1,55-17,2 10,48-10,-4 20,-8 6,-4 5,-13 4,-18 1,-8-2,-12 2,-14-6,-6-2,-35 12,14-12,-20 10,26-14,47 16,-12-5,29 14,-32-12,-9 0,-8-5,-2-1,0 4,12-7,-2 3,11-5,-9-1,0-2,0 0,-3 0,3-1,0 0,-2-1,4 2,-4-1,1 2,-51 0,27-3,-38 1,43-3,-1 2,1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56"/>
    </inkml:context>
    <inkml:brush xml:id="br0">
      <inkml:brushProperty name="width" value="0.3" units="cm"/>
      <inkml:brushProperty name="height" value="0.6" units="cm"/>
      <inkml:brushProperty name="color" value="#96CDD3"/>
      <inkml:brushProperty name="tip" value="rectangle"/>
      <inkml:brushProperty name="rasterOp" value="maskPen"/>
    </inkml:brush>
  </inkml:definitions>
  <inkml:trace contextRef="#ctx0" brushRef="#br0">909 163,'-53'43,"1"1,-4 13,-8 16,28-31,-2 3,-10 15,0 4,4-4,-1 1,-8 12,2-1,10-12,2-1,0 2,3-1,8-12,3-2,-18 39,11-12,14-23,6-13,6-14,4-15,36-22,28-27,-6 4,6-4,2-3,3-3,-14 10,3-2,0 1,24-16,-1 1,1 1,0 1,-4 0,-2 1,-15 12,-4 1,-7 3,-4 2,14-11,-20 11,-23 17,-9 7,-37 31,-11 13,0 3,-6 7,-4 8,-1 3,-6 4,-2 4,8-12,-2 2,1-1,-16 15,1-1,-2 0,1-2,12-8,5-4,15-15,4-4,-19 22,21-20,20-21,7-8,43-29,7-8,5-4,7-5,6-6,2 0,2-1,2-1,7-2,-3 3,-19 16,-4 4,29-11,-37 24,-26 10,-43 40,-13 8,2-1,-4 3,7-6,0 0,-7 8,0 1,4-6,2-1,1-2,0 0,3-1,2-2,-11 21,8-1,14-14,10-8,9-17,5-6,16-12,26-21,23-17,-12 2,5-6,13-10,1-3,3-2,0-1,2-2,-6 3,-25 18,-6 5,20-13,-37 28,-16 12,-43 50,-1 6,-3-1,-2 3,-15 28,22-37,-1 0,-18 26,4-8,12-9,15-23,9-10,7-11,67-41,-5-8,-4 6,2-2,-12 5,-3 2,22-12,-15 17,-24 16,-13 8,-32 33,1-5,-29 41,12-14,-1 3,7-9,12-19,8-11,9-13,43-25,11-14,-9 6,3-3,6-8,1-1,-3 4,0 2,-5 2,-1 3,33-7,-33 25,-13 7,-17 7,-25 24,-8 5,-24 36,-2 5,-1-2,8-1,17-32,9-12,7-16,68-32,8-20,-15 12,4-3,-1-5,-2 0,23-7,-12 11,-36 29,-23 8,-33 36,3-10,-28 37,15-15,4-1,11-14,12-17,11-15,48-31,18-15,-23 13,1 0,-3 1,-2 2,24-7,-22 16,-11 6,-23 10,-15 25,1-12,-7 14,53-41,1-14,38-21,-26 8,-12 11,-26 19,-9 8,-30 38,14-23,-17 23,59-45,-1-8,46-23,-11-11,0 1,-21 12,-19 19,-22 16,-38 44,8-9,-25 33,26-27,5-5,8-13,4-6,43-34,6-22,-5 7,3-6,1-15,-1-5,-2 2,0-2,3-9,-4 2,-14 23,-3 3,10-24,-28 47,-6 11,-36 33,7 3,-28 21,13-6,3-8,4-8,8-8,12-14,8-5,16-51,6 11,2-8,2-3,11-14,0-2,-9 23,-8 16,-3 7,-1 3,-4 8,-58 35,14 2,-10 7,-6 5,11-4,-1 1,-2 0,-2 2,-11 5,-1 0,8-7,2-2,2-2,2-2,-29 17,37-23,16-9,17-11,72-68,-14 15,4-6,0-1,-1 6,-11 7,-30 35,-8 9,-47 35,-5-2,-1 1,-6 1,8-8,-1-2,-10 3,-1-1,5-6,2-4,-40 11,21-17,36-11,15-6,24-17,24-21,16-14,-7 16,4-3,11-10,1-1,0 1,0 1,-4 2,-3 4,13-17,-34 36,-12 15,-13 8,-62 24,-4 8,10-5,-6 2,-2 3,-2 0,-9 0,-2-2,-3 0,-2-3,-7-2,3-3,18-7,4-4,-34 0,40-12,37-9,23-10,29-23,38-19,-24 26,3 1,9-3,1 2,-6 7,0 2,-7 6,-3 3,17-7,-23 15,-23 10,-76 46,8-1,-3 1,-3 2,-19 16,36-27,1-3,-22 9,12-13,16-15,20-16,8-9,20-26,21-31,-9 28,4-2,5-7,4-1,2 0,0 2,-5 11,-3 2,22-26,-26 31,-17 20,-7 5,-37 4,-10 8,-40 4,6 6,-18 4,10-2,-1-2,15-6,24-6,16-3,16-4,13-6,8-10,17-19,10-10,4 4,-2 4,-14 23,-5 3,-7 8,-64 52,23-12,-12 10,-1 3,-2 11,-2-2,12-11,14-17,10-8,9-8,46-40,-14 2,27-25,-29 23,-9 10,-6 9,-5 0,-2-7,-3 2,-1 0,-22 14,10 6,-15 8,15-3,4-1,39-51,-15 22,26-33,-28 37,-10 11,-42 22,13 2,-34 18,31-9,4 0,10-6,8-2,5-6,39 1,10-6,6-1,4 0,-4-2,-1 1,1-1,-1 1,24 10,-36 3,-18 1,-14 8,-13 3,-4 4,-12 9,-6 1,-1 1,-4 6,9-8,6-3,8-5,7-12,6-6,6-4,4-4,-2 6,-21 7,-17 7,-24 7,4-2,2-2,15-7,9-7,10-7,60-10,-11-3,57-8,-37 2,-12 1,-29 6,-70 21,-10 1,15-4,-1-1,-17 6,19-7,25-8,14-10,43-40,22-22,-3 4,6-5,0 1,1-2,-17 19,2-2,-2 1,15-21,-3 5,-16 19,-5 3,15-29,-34 45,-10 9,-4 7,-23-6,-2 10,-17-4,4 10,0 5,4-1,-1 2,9-1,5-1,3 1,5 3,61 6,5-5,40 0,-22-12,-36 0,-17 1,-72 6,9 6,-43 6,41 0,15 0,17-5,75-2,4-9,10-2,10-3,-6-5,1-1,-1-1,0-1,-4 1,-3 1,-14 5,-5 1,26-1,-19 5,-36 2,-19-1,-60 18,1 0,4 0,-3 3,-26 12,-2 8,20-3,11-5,22-10,17-11,78-5,2-8,14-2,6 0,-17-2,-2 1,2 1,-3 1,-14 2,-7 3,2 6,-22 5,-27 4,-19 4,-20 8,-9 2,-20 10,2 3,4-2,13-2,23-17,13-9,71-14,17-11,-5 1,5-1,-11 0,-2-1,2 1,-4 1,23-2,-28 9,-31 8,-19 4,-26 15,-13 16,-4-2,-1 10,21-20,4-5,7-9,55-12,-19-1,38-3,-41 4,-11 1,-39-34,20-5,-22-31,35 1,0 10,-3 7,-10 9,-17 10,-16-2,-22-5,-4 8,3 5,4 8,14 6,7 1,10 2,13 5,-10 0,-1 2,-22 0,-1 0,-14-1,0 1,2 0,-1-1,12 0,7-1,14 1,13 0,-4-21,-6 11,-20-19,-24 12,-14-2,-13-5,13 3,13 2,30 6,15 6,13 2,46-10,-25 10,27-8,-89 16,9 4,-42 4,19 2,4-1,-6 1,10-1,3-2,13-3,8-2,11-1,10-19,-12 11,-13-15,-14 15,-14-2,4 2,-2 0,17 2,15 1,18 2,18 30,1-19,16 25,6-28,21-2,8-7,15-8,-14-9,-13 0,-19 2,-19 8,-49 7,11 9,-35 3,18 10,-1 1,1 3,-4 5,10-1,1 4,13-3,10-2,12-5,7-3,10-1,9-4,10-1,10-5,-4-4,-4-2,-10 0,-11-1,-32 28,12-14,-19 22,29-22,6-2,12-3,19-6,18-4,17-5,19-10,-38 0,2-1,-2 0,1-2,4-2,-1 1,28-7,-16 11,-21 8,-17 5,-11 3,-12 1,-20 28,-1-9,-20 34,8-6,0 8,7 7,14-8,17-6,11-16,21-8,7-12,3-5,5-3,-12-5,-8 1,-13-1,-15 0,-4 0,8 1,4-2,11 2,-3-1,2 1,-7 0,-3 0,-3 0,-7-1,-1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57"/>
    </inkml:context>
    <inkml:brush xml:id="br0">
      <inkml:brushProperty name="width" value="0.3" units="cm"/>
      <inkml:brushProperty name="height" value="0.6" units="cm"/>
      <inkml:brushProperty name="color" value="#FFDF97"/>
      <inkml:brushProperty name="tip" value="rectangle"/>
      <inkml:brushProperty name="rasterOp" value="maskPen"/>
    </inkml:brush>
  </inkml:definitions>
  <inkml:trace contextRef="#ctx0" brushRef="#br0">1607 88,'-48'26,"-15"9,-8 12,30-21,-2 3,-11 8,-3 2,-1 1,-1 1,-2 3,-2 3,-12 7,-2 3,4-2,1 2,4-2,1 0,-4 1,3-1,14-10,3-1,3-5,2-1,2-3,4-2,-14 14,11-9,17-12,14-14,59-67,23 0,-11 2,7-3,-12 18,3 2,2 0,8-4,3-1,1 1,2-3,2 1,2-1,8 0,4-1,-4 3,-15 8,-2 0,-2 2,26-10,-4 2,-11 6,-5 1,-16 6,-3 1,32-12,-16 4,-35 16,-9 6,-12 5,-44 35,-7 15,1-5,-4 5,-11 14,-3 2,-12 4,-3 0,19-18,-2 0,-2 0,-8 4,-3-1,0-2,7-5,-1-3,2 0,2-1,0 0,2-1,-24 13,4-4,20-12,4-3,-33 20,26-19,29-14,12-9,10-5,48-37,8-3,1 1,3-1,-11 9,0 2,4-1,0 3,24-6,-19 9,-14 9,-24 7,-60 53,-2 3,3-6,-4 4,3-7,-1-1,-1 0,-2-2,-3-3,-1-2,6-5,3-4,-31 12,28-18,17-6,15-7,8-3,74-29,4-5,15-8,10-4,-13 4,-2 2,-1 0,-3 3,-14 7,-9 4,-2 7,-26 8,-16 5,-43 29,-1 5,-36 34,11-4,25-23,-2 1,2-1,1-1,-29 35,5-3,25-22,10-11,14-15,14-15,71-34,-31 8,7-2,26-9,13-6,-3 2,-23 8,-3 2,3-2,19-5,4-1,-9 3,-11 6,-6 2,-9 4,-4 2,4-1,-21 9,-21 3,-61 64,8-12,-13 13,-7 6,7-10,-1-1,-6 5,-4 1,14-16,-4 1,3-3,-13 10,1-2,-2-1,3-3,11-8,5-4,-12 9,21-15,24-17,67-39,18-14,6-4,8-5,-5 2,2 1,-23 11,2 0,-1 2,27-10,-2 5,-13 8,-4 3,-9 7,-4 4,22-3,-45 13,-18 7,-52 53,-4-5,7-5,-4 1,1-5,-1-2,2-3,0-2,-37 32,8-10,28-23,13-11,26-17,40-23,25-15,-9 6,5-2,7-3,2 1,-1 3,0 3,-2 1,-3 5,23-2,-33 13,-29 6,-28 11,-22 12,-20 16,-9 8,-17 18,5-2,1-1,2-3,22-21,10-7,17-16,8-6,82-31,5-4,-17 5,4-2,-5 4,-4 3,22-4,-14 10,-35 14,-24 5,-19 20,-5 4,-7 13,1-2,9-6,4-8,8-10,47-18,7-13,12-6,7-5,-7-4,-1-2,4 1,-3 0,-12 4,-6 4,-2 4,-22 11,-18 7,-40 21,17-8,-25 16,32-19,5-4,45-23,12-10,28-16,-3-3,-30 14,-13 8,-21 13,-71 41,13-5,-4 3,0 2,-10 9,9-5,23-14,14-11,46-47,3 3,2-3,4-4,-2 4,0 1,30-29,-1-1,-32 31,-12 11,-15 12,-74 15,14 4,-9 2,-5 2,-28 7,5 0,10-4,31-8,15-3,18-3,46-32,17 2,-4 1,3 0,35-8,2 4,-35 19,-15 6,-24 7,-84 27,19-9,-6 3,-2 0,-14 1,2-3,23-9,16-6,20-6,25-21,23-11,19-13,-14 17,3 0,35-19,-2-3,-16 16,-28 15,-14 11,-63 7,-30 4,5 1,-7 2,3 1,-2 1,-14 3,1 1,13 0,2 0,3-1,3 0,-24 2,38-7,39-3,68-40,31-8,-19 11,5-2,13-3,2 2,-9 8,-2 1,-8 3,-4 2,24-7,-55 22,-25 6,-63 10,-20 2,6 1,-6 1,4-1,-1 0,-11-1,-1 0,5-1,3-2,9-2,5-2,-30-2,49-5,35-4,28-11,42-22,-17 18,5 1,10-5,4 3,4 2,0 5,31-8,-19 13,-43 11,-27 7,-61 20,-6-4,-2 4,-5 2,10-4,2 2,-5 2,1 3,4 2,4 2,-24 20,23-10,30-16,37-20,44-31,29-19,-19 6,4-5,9-11,0-2,-8 4,-1-2,5-7,-6 0,-22 17,-5 1,-7 6,-4 1,10-19,-22 21,-9 8,-8 4,-6 4,-4 1,-12 0,-18 2,-14 5,0 5,4 6,19 3,10 1,43-34,-2 2,24-24,-23 18,-10 10,-10 8,-6 4,-25-5,-2 7,-23-7,11 9,1 1,9 3,10 1,6-3,23-27,6 10,22-25,2 20,0 2,1 4,-14 8,-6 4,-10 5,-30 40,15-24,-17 28,72-33,7-5,5 0,7 0,-2-2,0 0,5 0,1 0,1 0,-4 0,25 0,-27 2,-41-1,-23 1,-69 17,18-3,-4 0,0 0,-3 5,5-1,22-8,9-2,62-22,-3 4,8-1,2 0,16 1,-5 5,-28 2,-22 3,-54 31,4-5,-3 3,-2 1,-23 17,2 1,-2 0,24-15,10-7,21-13,84-12,-16-3,11-2,4 0,22 0,-9-2,-27 4,-34 0,-17 3,-44 20,-10 5,-35 19,-2 4,5-5,1 3,21-13,17-11,18-11,20-10,88-39,-2-3,-27 14,8-2,-2 0,16-7,-2 2,1 1,-2 2,-5 4,-4 0,-16 7,-5 0,28-11,-31 8,-25 10,-13 6,-55 13,-10 10,12-4,-4 2,-3 6,1 2,4-2,1 1,2-1,1 0,-40 16,34-16,14-7,20-8,72-37,0 8,4-2,5 1,-11 9,-1 3,42-5,-10 8,-38 5,-14 2,-21 1,-47 24,-3-4,-30 15,5-16,7-11,14-7,13-10,23-8,9-8,13-20,10-7,7 0,2 5,-8 14,-5 5,-8 7,-6 5,-2 5,-23-4,3 9,-20-2,9 9,5 1,6 0,50-29,-10 11,30-21,-24 20,-9 7,-1 2,-4 4,0-1,-2 2,-46 34,11-6,-32 25,26-14,11-5,6-2,12-2,25 2,21 0,-4-9,5-2,11 0,2 0,1 1,-2-1,-10-5,-4 0,7 4,-39-11,-14-1,-37 15,-9-1,-3-2,-7 2,-4 1,-1-1,-7 1,-2 2,-10 7,2 2,12-3,4-1,6 1,5-1,-15 14,40-20,19-9,87-7,6-4,-19 0,0 0,-14-1,-5 1,6 1,-23-1,-24 0,-42 28,-2-5,-44 31,6-14,23-14,-1-1,1-1,0-2,2 1,1 0,-35 13,34-15,19-8,26-13,77-10,11 2,-23 2,0 1,16 4,-32 0,-31 0,-88 7,-5 1,6 0,-2 1,20-1,3 1,1 1,3 1,-19 9,17-3,27-1,24-7,78 12,-24-13,7-2,8-1,8-1,1-3,-3-3,1-3,1-4,14-5,3-4,-3-3,-9-3,-1-2,-4-1,-11 3,-3 0,-3 0,13-9,-11 4,-8 2,-26 11,-19 7,-7 0,-44 1,11 4,-41 3,23 4,6 0,9-3,17-1,7-1,23-29,1 10,17-28,-4 19,-3 3,-4 5,-9 11,-67 70,0-9,-6 8,-5 4,17-19,0 0,-8 8,2 2,12-11,2-1,-26 32,32-26,25-23,26-11,45-4,-5-4,6-1,9 2,4 0,14 0,-2 1,-24-1,-6 0,25 1,-50 1,-44 3,-27 6,-46 17,30-13,-4 1,-5 2,-2-1,-3 3,2-2,9-5,2-1,4 2,4-2,-20 4,28-5,23-11,75-30,-15 12,41-16,-52 22,-25 10,-38 21,0-3,-19 16,8-7,2 2,-5 6,4-2,0 7,7-1,7-1,7-4,13-15,7-6,22-9,-5-4,13-1,-16-1,-5 3,-14 21,-4-9,-12 21,1-15,3 0,4-2,8-10,47-22,18-19,-1-3,6-7,-4-2,0-5,11-10,-1-4,-3 0,-3 1,-12 11,-3 2,-4 2,-3 4,9-7,-13 9,-6 4,-12 6,-5-2,-7 3,-9-4,-8 1,-3 1,-5-2,3 4,5 3,3-3,11-3,7-3,14-7,12-3,3 5,3 1,-11 12,-9 6,-11 3,-8 5,-6-11,-6 3,-1-7,0 9,4 3,8 1,6 1,10-2,4 4,4 1,-1 4,-8 3,-7 1,-47 25,-2 2,-44 31,40-24,-1 1,-1 1,-1 2,-11 11,0 2,10-4,2 1,1-1,5 1,-8 37,33-24,17-11,29-9,9-15,3-3,-10-9,-21-6,-9-2,-48 18,1-2,-39 19,17-11,-16 1,-6-4,30-13,-4-2,-3-2,-2-1,-10-3,-2-2,1 1,1 0,8-1,2 1,3 2,4 2,-20 11,16 2,17 6,21-3,9-1,11 3,14 2,8 3,15 6,2 0,-7-8,-9-3,-16-13,-13 2,-7-4,-10 7,-1-4,-2 2,9-4,4-1,75-1,-23-6,51-1,-52-7,-13-1,-12 2,3 7,0 1,7 4,-3-3,-61-15,27 6,-40-8,50 12,46-23,-26 13,32-18,-40 19,-1 3,10-12,-6 7,8-11,-8 9</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58"/>
    </inkml:context>
    <inkml:brush xml:id="br0">
      <inkml:brushProperty name="width" value="0.3" units="cm"/>
      <inkml:brushProperty name="height" value="0.6" units="cm"/>
      <inkml:brushProperty name="color" value="#969696"/>
      <inkml:brushProperty name="tip" value="rectangle"/>
      <inkml:brushProperty name="rasterOp" value="maskPen"/>
    </inkml:brush>
  </inkml:definitions>
  <inkml:trace contextRef="#ctx0" brushRef="#br0">582 207,'72'27,"-1"0,0-1,-57 42,2-13,52-63,34-36,-1-8,-35 18,-38 22,7-1,-103 70,0 2,4-4,-5 3,15-11,-2-1,-16 8,-2-1,9-7,0-1,-2-1,1-2,11-6,4-3,-18 8,24-14,24-16,15-9,56-51,-10 11,10-7,6-3,-11 11,0 1,5-2,1 0,4 1,-2 2,26-11,-13 11,-30 19,-22 9,-8 5,-53 37,-2 6,2-3,-5 5,1 3,-2 2,-2 2,-2 0,2-2,0-1,-2-1,1-2,14-10,1-2,-36 28,29-18,19-14,17-15,8-7,44-21,24-19,2-2,8-4,1-5,5-3,-8 4,5-3,0-1,-1 2,0-1,-1 2,-4 0,-2 2,0 0,-2 4,-2 0,-6 5,-4 2,-5 4,24-10,-41 24,-25 12,-61 52,6-5,-13 12,-6 6,7-7,0 1,-5 5,-1 1,-4 2,0-3,13-13,3-3,6-5,2-2,-27 19,37-26,13-13,15-11,54-24,7-6,-1 2,2-1,35-12,-3 8,-32 16,-22 11,-21 3,-34 30,-3-2,-35 37,-7-4,-4 0,30-31,1-1,-24 19,11-9,17-12,21-18,8-6,65-26,-7-4,-4 6,2 0,27-10,-20 16,-14 5,-21 7,-19 4,-30 20,-8 1,-29 22,10-7,-7 6,19-8,9-7,17-10,13-12,59-7,-11-8,9-4,1-2,13-6,-9 1,-28 10,-25 7,-67 23,16-5,-44 15,39-13,16-10,10-7,7-11,3-16,0-12,-8-28,-1-6,1 0,2 10,7 23,5 14,4 10,17-3,2 5,14-9,-9 7,-6 3,-57 21,10 0,-50 20,31-10,7 1,9 0,21-8,6-2,54-1,19-11,-4-5,6-2,3-6,-1-2,-8 0,-3-1,-4 0,-5 0,-4 2,-21 5,-71 46,22-15,-41 36,50-31,5-3,16-5,15-7,17-1,32-4,26-7,-41-4,1-1,8-1,-2-1,29-3,-21 5,-35 5,-27 2,-42 14,-2 1,-26 11,20-6,10 1,14-4,9-2,8 3,14-1,7 1,24 1,10-7,13-4,10-6,-11 0,-14-1,-20 2,-24 0,-54 10,21-7,-30 8,42-12,10-2,50-23,-7 0,6-4,4-4,33-28,-3 1,-4-1,-35 23,-17 7,-25 4,-21-1,-12 2,-20-2,-2 5,-6-5,14 2,12-6,22-2,14-6,18-16,11-8,12-9,-11 25,2-2,0 1,0 0,2-1,-1 1,23-35,-27 38,-9 12,-21 18,-34 1,-4 3,-28 0,16 8,-3 4,16-2,6 0,15-5,13-2,20-24,15-13,28-22,1 1,10 0,-26 19,-11 11,-24 13,-28 8,-26-2,-7 1,-8-1,-13 1,-3 0,-3 0,-2 0,-16 3,3 2,26 4,1 1,-25 0,1 0,29 0,2 1,-4-1,6 0,1-1,24 1,28 0,21-29,-3 11,17-29,-3 22,0 3,-1 4,-7 7,-4 1,-1 2,0-1,0 0,-46 31,20-13,-38 24,40-23,11-9,37-25,9-6,27-17,-3 8,-3 11,-5 9,-3 11,-17 10,-9 5,-12 4,-11 2,-19 15,-8 1,-11 13,2-8,6-4,8-10,7-5,58-9,25-15,-3-1,7-3,-5-3,2-3,-13 5,2-1,-1 1,22-3,-3 3,-3 1,-4 4,-10 4,-7 3,16 6,-24 4,-25 2,-18 1,-29 11,-15-2,-22 14,5-8,8 1,21-9,9-6,80-30,-2-2,-8 4,1-1,26-1,-30 12,-19 8,-18 4,-65 33,4-7,4-3,-3 3,-28 24,16-3,7-2,22-12,19-16,26-4,23-8,39-5,-23-6,2-1,-1 1,0 0,3-1,-2 1,21 9,-31-1,-24 5,-36 1,-18 4,-36 10,-13 6,-8 3,1 5,24-5,13-5,23-8,17-14,88-14,-1-18,-12 7,3-3,-6-6,-2-3,-7 0,-3 1,31-15,-24 11,-42 23,-13 10,-42 22,2-1,-41 27,9-5,4 0,3-6,25-19,12-9,16-10,37-64,-4 0,-4 11,-1-2,0-30,-17 33,-10 9,-4 23,-1 6,23-6,7 1,15-4,4 3,-5 9,-1 2,-1 3,-8 3,-6 2,22 6,3-8,17 5,2-7,-15 1,-5 4,-12 1,-13 1,-69 38,-8-3,1 1,-3 2,14-8,1 1,0 4,3 1,9-3,3-1,-16 24,23-12,30-23,23-12,40-19,-15-3,4-3,2-3,3-3,14-4,0-2,-11 1,-2 0,-7 3,-2 1,37-15,-46 15,-11 9,-21 6,-55 37,8-3,-41 28,15-1,7-4,4 1,18-6,17-14,12-4,20-8,23-7,23-6,29-12,7-9,-12-6,-10-3,-37 10,-12 4,-20 9,-44 31,3-4,-28 25,15-11,12-6,8-5,14-10,10-11,37-8,8-12,23-7,3-12,-12 1,-13 7,-18 9,-94 70,7-13,-15 10,-9 6,10-9,-2 0,17-10,-2 1,1-1,5-4,1 1,1-2,-24 18,4-5,24-19,3-4,-26 12,34-29,24-22,12-18,15-30,15-21,-8 32,3-2,7-10,0 2,13-25,-7 12,-22 45,-15 18,-58 7,-3 8,10-1,-5 1,-2 2,-1 1,-2-1,-1-1,-14-2,0-2,6-5,2-3,4-2,3-2,-26-11,30 3,34 5,18 3,36-8,-12 10,18-5,-27 11,-47 0,-25 2,-19-2,-10 0,-5 3,33 1,3 0,4 1,4 1,-21 8,43-6,24-3,92 0,-28-1,6 0,33 2,10 0,-26-1,3-1,0 1,3-1,0 0,-1 0,-6-1,-2 0,-1 1,-3-2,-1 0,-6 1,-2 2,-5 1,27 3,-36 7,-32-1,-13 2,-22 5,-17 6,-16 6,-31 15,38-23,-1 1,-1 1,0 1,0 1,5 1,-11 15,16-1,29-10,29-3,41-8,28-5,-21-13,4-3,-1-5,-1-2,-5-2,-4-2,29-14,-56 6,-28 5,-55 14,4 2,-47 10,22 1,1 0,17 4,22-4,15-2,9-5,10 10,-11-7,-7 16,-21-11,-7 0,-7 2,9 0,8 0,10-2,10-5,4-2,-10 3,5-5,-10 3,7-8,58-6,-13 3,18-2,7 0,27 0,1 0,-10-1,-32 3,-16 0,-17 1,-67 16,25-2,-43 12,54-10,11-4,64-6,7-12,-2-2,6-3,0-5,0-4,-1 0,1-3,11-3,1 0,-10 3,-2 1,-4 3,-3 1,34-7,-44 15,-22 6,-81 22,27-7,-47 17,60-18,10-2,43-25,8-8,34-25,-7-2,-15 1,-13 6,-25 15,-12 9,-16 5,-12 0,-10 0,-6 0,8 3,9 3,12 0,14-8,12-13,22-29,7-9,-17 27,-2 2,5-11,-8 14,-28 28,-32 6,10 0,-20 3,27 2,8 0,50-26,-9 2,30-16,-29 18,-15 12,-7 8,-27 29,-1-2,-16 23,15-15,9-8,10-14,33-22,-8-6,18-8,-25 10,-12 7,-71 3,24 5,-8 0,-3 1,-1 8,6-1,14-1,18-5,8-1,41-22,-18 3,24-22,-32 11,-10-3,-14 2,-27-11,-20-2,-5 1,-7 9,19 15,6 5,10 2,20 5,9 1,44-27,0 5,23-20,-17 16,-10 6,-8 5,-4 4,-7 2,-6-5,-18 0,-5-3,-17 3,-11 0,-8-1,-5-3,-2-3,8-3,1-4,8-5,16 6,12 5,16 9,11 4,13 0,-6 4,3 1,-45-13,-15 0,-36-16,11 12,1 3,24 9,9 3,15 4,88 9,-32-3,53 4,-64-7,-18 0,-55-19,-25-7,13 6,-6-2,-8-1,-2 1,5 3,0 2,5 3,1 2,7 2,3 3,-17 2,15 2,20 4,17 1,9 0,-14-2,6 5,-21 0,1 7,1 4,3 1,10 6,12 2,7 3,10 5,4-1,0-2,-3-1,-11-8,-14-3,-28 0,-35-4,31-6,-2-1,-10 1,1 1,-31 5,25 2,37 0,30 2,32 9,19 4,-3-7,5 1,4 0,1 1,6 0,0 0,-2 1,-3 2,27 13,-25-2,-30-5,-22-5,-8-5,-12 1,-9-4,-7-1,-8-2,4-3,6-3,9 2,48 1,5-1,30 0,-6-5,-18-2,-8-1,-18-1,-12-3,-61 9,27-3,-38 9,46-7,12 0,29 10,1-7,26 8,-9-7,-4-2,-9 1,-14-3,-35 10,2-3,-20 8,15-1,5 3,2 5,0 12,4 5,2 4,5 3,6-10,4-7,9-9,8-9,11-5,1-4,4-1,-15-2,-12 1,-50 1,-1-3,-24 4,32-3,16 4,17 1,35 11,13-3,31 6,16-4,-41-12,2 1,4 1,0 0,6 2,-1 2,-13-3,-2 0,27 8,-30-5,-26-7,-3 1,-1 1,1 1,5 0,3 1,20 2,16 1,12-2,14 0,-8-8,-9 0,-9-5,-17-4,-6-4,1-8,-1-2,1-2,0 0,-9 2,-3 1,-2 0,-3-1,1 0,1-5,0-2,2-1,-3 1,-4 2,-8 2,-5 2,-1 0,0 3,5 2,9-1,4 3,10-2,-3 3,-4 0,-6 1,-9 1,1-3,0-4,-3 0,-3-3,-13 3,-12-5,0 2,1 2,11 7,21-9,-4 7,8-9,-38-2,-19 5,-22-6,-1 9,24 8,12 3,19 2,7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59"/>
    </inkml:context>
    <inkml:brush xml:id="br0">
      <inkml:brushProperty name="width" value="0.3" units="cm"/>
      <inkml:brushProperty name="height" value="0.6" units="cm"/>
      <inkml:brushProperty name="color" value="#0069AF"/>
      <inkml:brushProperty name="tip" value="rectangle"/>
      <inkml:brushProperty name="rasterOp" value="maskPen"/>
    </inkml:brush>
  </inkml:definitions>
  <inkml:trace contextRef="#ctx0" brushRef="#br0">1244 149,'-61'66,"0"0,0 0,0 0,0 0,0 0,0 0,-22 18,-9 8,7-7,25-20,42-32,52-41,38-29,20-17,2-1,-18 10,-8 6,-7 2,-6 5,-3 3,-10 4,-7 0,-8 4,-9 2,-6 3,-3 3,-2-1,1-1,-2 4,3-9,-4 10,2-8,-59 37,12-3,-10 11,-5 5,12-5,1 0,-3 1,0 0,-4 3,0-1,-27 17,7-2,15-6,22-10,5-3,11-6,4-4,3-3,2-1,55-20,2-10,-4 1,4-3,4-7,-1-2,-3 5,0-1,0-1,0 1,35-15,-32 15,-11 7,-15 4,-13 6,-69 64,15-15,-17 14,-7 6,14-12,0 0,-5 5,-2 1,-9 11,1 0,6-5,2-2,4-3,1 0,2 0,4-3,-11 22,14-13,18-20,17-20,3-10,39-26,5-15,4-2,3-4,-4 1,2-3,16-12,3-2,-5 4,-1 2,-2 4,-1 2,-2 1,-2 4,14-6,-1-2,-14 10,-7 5,-8 6,-6 5,-12 9,-68 56,-7 5,3-5,-6 5,-4 3,-3 1,19-15,-2 0,0 1,-1 1,0 0,-2 0,-3 3,-1 1,4-3,-10 8,5-2,7-6,4-2,-16 18,34-29,14-13,12-13,64-36,-4-2,11-7,9-5,-3-1,2 0,3-1,2-1,-20 12,1-1,-3 4,6-2,-4 3,-1 0,-5 3,8-3,-16 7,-20 11,-4 1,-8 6,-36 47,-14 10,-1-2,-5 5,4-8,-3 1,-11 9,-2 1,4-7,1-1,0-2,1-2,4-7,4-2,-11 14,16-14,15-14,15-13,50-26,3-7,8-4,6-4,-7 4,1 0,0 0,-1 1,-2 4,-2 3,19-3,-18 10,-20 6,-20 7,-30 41,-4-6,-4 7,-5 3,1-6,-2-2,-3 4,-1 0,-4 3,-1-2,-22 20,6-5,23-22,16-14,12-12,64-29,-1-11,1 5,2-1,24-15,2 8,-19 19,-7 5,-6 5,-19 1,-10 2,-12 1,-30 32,-10 2,-26 26,-8-3,7-11,5-4,16-13,18-12,7-7,83-17,0-13,-7 4,6-3,6-9,2-4,2-4,0-1,4 0,-1 0,-5 2,-5 3,16-1,-29 16,-35 13,-19 4,-35 35,6-7,-30 38,15-17,1-4,6-7,13-15,8-8,39-7,9-11,47-13,3-10,-29 7,4 1,-6 3,0 1,0 2,0 2,-8 5,-4 2,9 6,-15 2,-30 4,-15 5,-7 5,-6 5,-9 8,1-1,2-2,7-5,9-8,5-6,35-5,4-10,37-10,-9-10,14-9,-4 2,-5 6,-6 6,-27 13,-11 1,-18 8,-53 29,19-14,-29 21,37-26,9-4,57-15,-9-8,45-13,-34 4,-6 5,-12 9,-10 5,-9 4,-56 13,10 0,-32 8,31-6,17-6,52-45,-3 6,40-36,-19 10,-10 5,-8 4,-17 13,-14 16,-8-1,-5 1,-6-2,0 5,3 3,4 0,17-17,8-12,14-14,7-3,3 2,-2 7,5-1,-9 15,-9 9,-11 11,-13 13,-50 40,11-5,-5 3,-3 3,-22 23,0-2,-1-4,19-20,9-9,17-13,15-8,48-39,4-7,-3 4,2-3,19-21,-2 3,-15 15,-7 10,-1 2,-14 8,-2 2,-13 8,-63 51,23-12,-9 8,1 2,8 0,9-6,10-8,8-10,12 2,7-6,10 1,18-10,0-7,1-1,-11 1,-21 8,-42 41,9-14,-30 40,29-26,6-4,10-7,12-14,6-8,11-9,11-9,4-2,7-6,-10 7,-8 4,-15 6,-43 34,15-16,-22 20,31-30,47-59,-5 3,-3 5,1-3,14-32,-16 6,-15 3,-28 1,-29 9,-14 7,-15 6,9 18,11 9,14 8,21 8,46-16,-3 4,33-18,-24 10,-1-2,-12 7,-4 2,-11 6,-42-6,4 11,-41-6,14 16,3 0,4 3,21-4,10-1,40-34,9-3,36-35,-7 10,-24 24,0-1,23-31,-11 12,-19 13,-20 24,-6 5,-24 0,-4 6,-35 0,0 15,-12 7,-6 15,13 2,1 0,25-9,17-11,16-7,57-57,-12 9,5-3,3-3,-12 8,-2 1,21-31,-14 10,-27 28,-16 14,-25 3,-46-9,27 12,-4 1,-22-2,-4 3,6 5,1 3,2 3,2 4,2 4,5 4,-26 13,22 0,31-7,24-8,52-7,15-12,-7 0,1-3,37-20,-11-7,-35 5,-20 9,-22 5,-20 4,-15 2,-31 0,-16 10,-9 6,37 5,1 4,-45 17,4 10,23-2,28-6,28-15,11-5,49-20,-5-8,39-30,-31-5,-16-4,-21 12,-25 10,-18 6,-29-7,-23 5,-6 7,36 16,-1 4,-46 6,1 7,47 0,2 2,-26 15,10 10,25-1,17 2,18-11,10-6,16-10,11-12,4-7,0-11,-19-2,-10 0,-18 0,-14 10,-12 3,-19 8,-12 10,-2 4,-10 11,16 3,12 2,14-2,22-8,8-6,44-31,-21-4,24-20,-35 17,-8 10,-27 29,18-3,-18 17,27-12,2-2,34-31,-20-7,20-21,-34 7,-4 15,-3 8,-10 18,6 6,-14 12,0 3,-1 2,-7 5,6-5,5-2,10-6,9-6,27 8,22 5,18 8,13 3,-26-10,-10-5,-25-9,-10-4,-44 14,3-2,-40 24,7 2,-1 10,31-23,1 1,-22 24,13-11,21-15,22-17,50-15,27-21,-18 4,5-5,20-13,5-3,4-3,3 0,-23 14,2 0,-3 3,15-7,-2 5,0 8,-6 6,10 3,-11 4,-39 6,-28 0,-67 15,-5-1,-1 1,-5 2,14-4,0 1,-10 5,1 0,12-1,3 1,-37 17,25-1,33-13,15-5,21-7,27 1,42 7,21 2,-25-4,2 2,-12-2,-2 1,-3 0,-5 0,10 12,-44-9,-34-3,-49 2,10-6,-6 0,-5 2,-4 1,-16 8,-3 2,5 3,2 2,7 1,2 2,-4 3,7 1,23-8,6 0,-22 19,35-13,28-19,24-5,22-6,51-3,-36-2,4 0,6 0,1 1,-2 0,-4 1,24 6,-33 0,-33 1,-25 4,-14 4,-25 17,-15 13,-5 2,0 11,18-13,11-3,14-9,14-13,12-6,18-4,19-5,19-2,-2-2,-7-2,-29-1,-16 1,-107-9,10-2,5 2,-2 0,28 4,4 1,-26 2,33 7,31-4,88 16,-1-7,3 0,4 0,-22-7,-5-1,33 2,-41-5,-43-2,-73-5,1 3,17 1,3 2,-5 4,28 4,27 1,80 19,-32-16,5 0,25 6,6-1,12-1,2-1,1 2,-1-1,-4 0,-3 0,-17-1,-10-1,-5 0,-52-8,-52-11,-23-8,-12 4,1-1,1 1,14 6,24 5,29 1,87 11,-4-3,8-1,8 0,-10-2,-2-1,0-2,0 0,-4 1,-5-1,9-2,-28 1,-34-4,-66-4,36 3,-29-2,140 7,-23-4,-7 1,-3 0,-6-6,-30-2,-18-3,-31-8,-34-12,-15 0,-21-1,26 15,20 10,24 5,22 2,48-1,3-2,30-1,-9-8,-20 0,-9-4,-23-2,-23-7,-27-16,-22-9,-22-13,5 11,14 11,24 16,21 14,85 3,-14 5,7 1,3 0,26-1,-12-1,-26-1,-32-1,-29-3,-40-9,-6 1,-7-2,-10-2,-6 0,7 4,-5 1,0 2,-26-3,-2 2,25 5,-1 2,3 0,-16 0,3 2,0-1,7 2,-18-1,29 3,40 2,22 1,95 6,-17 2,8-2,5 1,-25-3,-3 1,-5-1,-4-1,17 0,-45 0,-90-10,18-1,-6 1,-19-2,-4 1,-4 0,3 1,22 3,5 3,-31 4,47 2,37 4,44 0,32 3,-9-4,8 0,11 0,4 0,5 1,3 0,-23-2,1 0,-1-1,19 2,-5 0,-12-1,-6-1,16 0,-62-5,-26 1,-75 5,17-1,4 0,0 2,-4 6,22 0,18-2,89-3,5-7,-7-2,3-2,25-9,-18-10,-43-3,-23-8,-46-19,-6 12,-9-2,-10-6,-6-2,10 10,-4-1,2 3,-13-7,3 4,11 6,6 5,-2-4,42 19,24 1,32 1,28 3,15 1,-35 6,-2-1,25-2,-20-1,-31-2,-37-8,-46-17,15 9,-7-3,-30-10,-6-1,6 5,1 3,4 1,4 5,18 9,8 5,6 4,20 6,90 19,11-2,2 1,8 1,-8-6,-1-1,1 2,-2-2,-4-3,-5-3,21 1,-31-4,-37-5,-22 1,-34 24,31-8,-9 23,47-12,15 6,-4-3,-9-2,-16-8,-18-7,-51 0,-38-12,24 1,-2-1,-2-2,3 2,-23 8,35 4,32 7,40 2,32 8,21-1,-25-12,2-2,35 8,-16-6,-33-8,-34-6,-70-14,-33-9,23 5,-6-2,-5-1,1 0,14 4,4 2,9 2,5 2,-5 3,38 4,74-9,-12-6,36-13,-53-7,-24-1,-36-12,-42-8,25 23,-8-1,-2 3,-6-1,-2 1,2 0,-1 2,0 0,-3 0,0 1,1 2,-26-9,5 5,25 11,5 2,8 4,4 1,-25-7,31 7,16 3,12 2,6-1,2-8,2 3,-4-5,-8 10,-17-2,-8 3,-12 0,5 4,6 4,7 1,13 0,7-1,61-15,-16 2,42-12,-45 10,-7 1,-10 3,0 2,-1-6,-4 2,-16-4,-5 7,-21 3,-3 6,-14 1,-9 4,0 2,-4 7,12 1,9 0,10 1,18-5,8-2,28 14,-11-14,16 11,-47 0,-3-7,-32 14,6-10,-2 2,-1 5,9-1,5-1,7-2,17-6,5-2,50 4,-11-7,31 3,-34-6,-11-3,-50 9,13-4,-30 9,34-6,10-2,45 11,-24-11,28 9,-85-1,19-7,-42 12,38-8,7-1,10 2,15 2,12 4,23 5,11 1,-1-5,-13-6,-21-10,-63-5,16-2,-41 2,41 4,14 4,14 2,30 16,3-7,33 18,-10-11,-3-2,-17-6,-19-9,-49-3,13-3,-31 3,33 1,10 1,28 17,1-9,11 10,-14-15,-48 1,13-7,-32 6,35-6,8 3,20 14,-18-14,11 14,-19-15,12 6,44 12,7 0,17 2,-20-10,-24-11,-32 11,15-4,-16 7,26-3,-12-7,-8 8,-6-10,-1 5,4-7,0-2,-4 1,1-2,54 16,-21-10,37 10,-43-17,-62 9,26-9,-45 8,49-10,1 0,8 5,51 8,-23-5,33 5,-40-12,-4-1,24 6,-10-2,37 7,-7-2,6 1,11 1,-7-2,0 1,5-2,-10 1,0 0,-12-1,-7 0,-14-2,-4-1,-5 1,1 0,2 2,9 3,9 0,10 0,23 4,5-4,8 3,-2-5,-14-2,-12-2,-10-1,-9 1,-4-2,-7-1,-9 0,-16 27,3-10,-8 22,7-22,2-4,-2 0,1-1,-2 3,-2-2,-1 1,-1-1,-1 3,-2 2,1 1,-2 3,0-5,-3 1,-1-4,1 0,-2-1,3-4,1-1,-2-1,4 0,0 8,5-2,1 5,2-6,0 1,1 3,1 3,4 3,1 0,5-3,3-3,1-3,5-1,-1-4,2 0,1-2,1-2,1-4,2 0,-2-1,-3 0,-2 1,-4-1,1 0,3 1,5 2,2-1,5 2,-4 0,-2 0,-9-1,-68-1,5-5,-2 2,-2 0,-12-2,19 3,23 2,16-1,45 2,-9-1,38 5,-20-2,-2 1,4-3,-7-1,-4-2,-11 0,-13-1,-68 5,35-2,-42 4,56-5,6 1,35 3,-3-2,50 8,-11-3,7 4,-3-2,-23-2,-14-4,-21-1,-14-3,14 7,9-3,19 6,10-6,-1-4,-8-1,-11-2,-22 0,-56-20,16 11,-32-13,42 18,11 1,35-18,-10 7,21-16,-26 14,-6-4,-10 0,-6-2,-7-2,-2 5,2 3,5 5,14-5,4 3,8-6,4 5,-1 1,2-1,-8 4,-5 4,-56-1,-10 9,-40 2,46 4,0 2,-41 16,9 1,8 6,25-3,9-3,8 1,10-6,3-2,3-3,5-7,-2-1,-6-4,2-2,-8-3,0-1,-5-2,1 0,-5 0,8 3,1 0,2 1,0 0,-1 0,-5 0,0 1,0 1,-2 1,8 3,3-1,8 0,37 17,-20-15,19 14,-72-11,21-5,-34 6,37-7,3-1,5 1,71 7,-28-4,49 5,-53-6,-16-4,11 6,-8-2,7 2,1-1,-7-2,5 0,3 0,-3-3,0-1,-3-17,-7 9,2-13,5 5,-2 2,10-10,-2 3,3-2,4-7,-2 1,0-3,-4 2,-10 15,-3 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8-17T10:43:59.560"/>
    </inkml:context>
    <inkml:brush xml:id="br0">
      <inkml:brushProperty name="width" value="0.3" units="cm"/>
      <inkml:brushProperty name="height" value="0.6" units="cm"/>
      <inkml:brushProperty name="color" value="#A2D762"/>
      <inkml:brushProperty name="tip" value="rectangle"/>
      <inkml:brushProperty name="rasterOp" value="maskPen"/>
    </inkml:brush>
  </inkml:definitions>
  <inkml:trace contextRef="#ctx0" brushRef="#br0">1154 0,'-37'45,"-1"1,2-3,-1 2,-11 10,-3 2,-4 7,-2 1,-3 4,-2 1,13-17,-2 2,1-2,-18 15,1-2,-3 0,2-2,15-16,4-3,9-10,5-3,-2 3,11-12,16-14,86-68,-13 14,-12 9,8-6,-1 2,16-9,0 1,4 1,4-1,-23 14,2 0,-3 2,9-5,-2 3,3 1,-3 1,23-15,-14 7,-24 10,-8 3,-10 6,-12 7,-6 4,-49 49,-4 7,-5 4,-5 5,7-5,-2 1,-18 20,-4 4,20-26,-2 1,-1 1,-8 8,-2 1,1-2,6-8,2-1,-1-1,-23 22,4-3,20-18,4-4,-23 27,28-23,28-28,8-9,72-36,-15-4,9-5,5-3,-9-1,-3-2,-1 2,0 1,0 0,-4 3,7-2,-23 14,-23 17,-44 42,-7 12,6-8,-3 5,-6 8,-1 4,-4 5,-1 1,-2 2,-1 0,-3 7,3-2,14-14,4-3,6-4,4-3,0 25,28-32,19-19,39-23,33-31,-22-1,4-5,7-10,2-7,-17 8,0-4,-2 2,13-9,-4 1,1-4,-5 3,-24 23,-5 4,23-16,-22 16,-20 15,-18 15,-38 41,-18 24,5-9,-3 4,5-2,-1 2,-7 9,1 1,10-8,4-1,2-1,5-2,-3 26,30-23,28-28,22-15,47-22,-35-10,2-6,9-4,1-7,11-13,-1-4,-13 3,-4 0,-5 1,-6 3,10-9,-37 27,-21 21,-43 34,-2 6,1-2,-4 5,4 1,1 0,3-3,1 0,0 3,3-1,-10 19,14-13,15-15,15-17,12-7,27-7,29-18,23-15,-32 3,1-5,-7 3,-2 0,-8 3,-4 4,13-6,-39 27,-10 7,-35 41,8-7,-26 42,22-20,5-4,10-7,11-18,8-8,20-13,19-14,15-9,22-17,-16 7,-11 2,-27 14,-23 8,-35 34,8-6,-17 23,23-16,12-12,10-6,12-10,15-8,8-6,16-14,-1-9,-6-2,-9 6,-18 11,-12 10,2 9,2-2,13-2,5-11,15-17,4-13,-2-3,-5-5,-26 16,-12 7,-29 6,-40 2,-12 6,-27 9,28 15,17 9,25 7,24 0,22 3,19-7,38 0,12-15,10-7,-44-9,-1-5,37-25,-9-6,-22 2,-32 16,-18 14,-12 50,12-19,5 31,22-40,12-12,8-15,3-11,4-20,-12-7,-9-5,-17-6,-21 14,-11 5,-11 16,0 15,0 9,4 6,-2 7,4 1,-2 6,36 3,2-15,38-12,-1-32,2-12,-10-10,-25 9,-21 9,-28 2,-19 9,-16 3,-19 10,8 11,1 10,14 9,14 9,12 0,9 2,14-6,42-19,5-18,30-22,-35 9,-2-5,-2-3,-2-3,1-3,-4-4,-3-1,-6 0,-1-27,-15 18,-17 30,-4 20,0 8,0 8,5 6,1 7,42-39,-12 3,35-47,-28 10,-7 0,-14 1,-16 14,-10 5,-16 7,-2 10,0 9,3 8,6 11,6 3,5 5,11-2,45-10,-13-12,34-18,-32-12,-9 2,-14 1,-16 7,-7 4,-14 4,-4 7,-3 6,-12 5,4 7,0 3,7 6,13 0,10-1,9-4,10-39,-7 21,-10-31,-27 32,-8 3,-23 2,6 6,4 2,7 4,19 1,11 0,13-1,1-36,-13 13,-15-23,-29 26,-8 10,1 5,-3 7,20 1,10 1,17-1,19-2,10-2,47-22,-28-6,26-22,-48-3,-12 6,-7 7,-27 4,-14 8,-9 2,-16 1,15 11,8 3,9 7,26 5,12 1,11 2,-5-11,1 3,-15-4,1 11,0 5,1 10,7 4,3 1,8 1,5-3,6-2,9-1,7-5,5-5,6-8,-6-12,-2-14,-11-6,-11-11,-13 8,-8 7,-15 9,-6 12,1 8,-1 12,18 8,10 7,14 12,18-1,11-2,18-6,11-15,9-8,17-9,-8-12,-4-2,-19-5,-24 5,-11 5,-44 35,14-8,-24 25,29-16,10-1,11 0,19 0,18-8,10-7,13-14,-13-13,-13-5,-20 0,-21 5,-44 4,-5 8,-32 7,16 9,-7 16,6 6,3 3,5 8,26-10,10-4,19-5,16-14,11-6,13-10,0-10,-4-4,-15-2,-15 7,-56 6,1 11,-41 11,26 9,0 12,12 1,6 1,11-1,20-7,12-2,20 2,20 0,9-4,14-4,-16-14,-11-6,-23-5,-70 19,27-4,-44 21,55-12,8 3,14-7,13-2,11-4,14-2,16-5,5-6,-4-2,-12-6,-25-2,-99-12,22 15,-7 0,0 5,4 17,17 5,23 5,15-2,12-1,7-7,11-6,3-11,4-7,-8-14,-10-21,-16-17,-27-31,-26 9,-5 13,-3 31,23 26,14 12,12 5,49 30,3-12,33 15,-5-29,-10-12,-13-11,-21-10,-29-1,-19 2,-8 10,-9 8,12 9,7 5,12 5,12 4,14 4,27 18,31 4,-25-19,6 0,22 7,6-1,9 0,4-1,0 1,2-1,-26-10,2-1,-6-3,7 0,-5-2,-12-4,-7-1,1-2,-43-5,-79 12,26 0,-43 7,56-3,19-2,10 0,17 3,22 3,10-4,24-2,-8-11,-15-5,-18-5,-89-16,14 8,-47-7,48 14,23 7,17 3,47 10,13-3,28 2,0-10,-19-10,-10-3,-22-4,-19 1,-9 0,-25-5,11 9,-12-2,80 31,-5-7,6 1,4-2,35-4,-45-8,-2-3,30-8,-24-8,-33-3,-24-4,-36-8,-29-7,-6 2,-5 6,32 18,15 7,18 6,69-9,-20-2,48-22,-42-9,-10-8,-14-5,-15 12,-12 4,-6 10,-9 3,2 7,5 6,8 7,64 5,-9-4,2-1,4-4,20-21,-5-9,-12-5,-24 9,-14 10,-20 3,-19-1,-28-10,-13 0,-16 2,19 14,9 8,15 8,14 2,8 0,56-25,-27 5,27-23,-49 16,-27-5,-27 3,-14 1,-22 8,3 11,-4 8,9 5,5 4,23-1,19-1,23-1,69 2,-5-5,34 1,-32-7,-25 0,-14 0,-73-9,-13 1,-1 2,-7 1,14 6,0 2,-14 3,3 4,23 2,3 4,3 3,6 4,-6 19,26 1,34 12,35 1,25 3,-20-27,4-4,-1-3,0-4,32 8,-25-11,-36-11,-67-2,-25 0,-5 4,-14 0,0 3,9 16,19 2,33 4,28-6,30 5,21-2,1-7,6-1,8-3,4-3,8 0,3-4,16-7,1-8,-12-6,-3-4,-6-1,-5-2,-16-1,-9-1,-7-7,-22 1,-21-1,-21-7,-15 0,-39-5,-12 15,43 14,-2 4,-4 6,1 4,-27 15,8 11,26 18,27 5,23 7,24-7,40-1,-22-29,4-4,5-2,2-2,12-3,1-3,-7-8,-3-3,-2-1,-4-3,24-11,-44 3,-28 1,-32 2,-18 2,-13 1,-4 8,16 8,11 3,16 0,16-2,36 0,7-6,28-8,-18-9,-8-13,-26 0,-14 3,-34 1,-41 9,-8 7,26 8,1 6,-19 15,13 9,28 12,28 1,25 3,39 1,22-15,12-12,-39-18,-2-6,24-20,-15-7,-38-11,-45 3,-43-9,-17 9,24 20,0 5,-31 3,18 12,28 11,31 4,14 3,26 2,20-2,10-5,7-13,-25-13,-14-9,-27-4,-35-7,-36-1,-6 5,-10 0,-8 2,-4 2,26 7,-2 2,4 2,-16-2,8 6,21 8,8 4,3 9,25 6,40 8,42 7,32 2,-17-16,6-4,-4-4,-1-3,-2-3,-5-2,26-7,-57-1,-38-3,-48-6,-4-2,-8-1,-13-3,-6 0,-13-3,-1 2,16 7,4 3,15 4,6 4,-15 10,39 2,21 6,64 16,12-5,-17-9,2-3,35-9,-32-24,-22-19,-34-31,-33-22,5 38,-5-1,-14-10,-5 3,6 11,0 3,3 4,3 4,-13-11,26 20,10 6,7 7,6 6,8-6,-2 5,3-11,-3 4,-1-2,-1 1,0 2,-2 0,-5-3,-4-3,-7-1,-8 2,-3 4,-1 3,0 2,3 3,0 0,-4 0,-1 1,0 2,-3 2,3 2,-2 3,4 0,-2 1,4 0,2 2,1 0,7 3,1 0,2-2,18-33,-12 14,12-22,-17 28,-3 7,-4 5,-8 4,-3 5,-6 5,-6 9,3 5,3 4,8 6,12-4,9 1,9-8,8-10,4-8,6-6,-2-6,0-1,-56 4,20 5,-43 13,38 6,4 3,4 3,9-2,6 0,14-1,8-9,1-7,-2-13,-57-28,11 18,-45-13,25 31,9 4,8 6,16 2,8-1,12 3,11-5,9-3,8-4,-7-6,-7-3,-67 0,24 5,-43 6,50 9,8 4,13 7,17-1,12 4,2-9,1-5,-16-10,-7-4,-32 13,9-8,-17 12,26-7,17 4,14 4,21 2,10-5,0-4,-8-9,-21-7,-14-12,-12 1,0-8,4 11,6 1,2 6,-3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17T12:35:21.327"/>
    </inkml:context>
    <inkml:brush xml:id="br0">
      <inkml:brushProperty name="width" value="0.05" units="cm"/>
      <inkml:brushProperty name="height" value="0.05" units="cm"/>
    </inkml:brush>
    <inkml:brush xml:id="br1">
      <inkml:brushProperty name="width" value="0.05" units="cm"/>
      <inkml:brushProperty name="height" value="0.05" units="cm"/>
      <inkml:brushProperty name="color" value="#E71224"/>
    </inkml:brush>
    <inkml:brush xml:id="br2">
      <inkml:brushProperty name="width" value="0.05" units="cm"/>
      <inkml:brushProperty name="height" value="0.05" units="cm"/>
      <inkml:brushProperty name="color" value="#66CC00"/>
    </inkml:brush>
  </inkml:definitions>
  <inkml:trace contextRef="#ctx0" brushRef="#br0">7 1308 24575,'3'-5'0,"-1"0"0,2-2 0,0 0 0,1-2 0,1 0 0,1 0 0,-1 1 0,2-1 0,-3 2 0,1 1 0,-1 1 0,1-1 0,-1 0 0,1-1 0,0 1 0,0-1 0,-1 1 0,1-1 0,0 0 0,2-2 0,1-1 0,0 0 0,-1 0 0,1 0 0,-2 0 0,2-2 0,0-3 0,1 1 0,0-2 0,1 1 0,1 1 0,1-3 0,-2 3 0,3-3 0,-3 3 0,0 0 0,1 1 0,-1 0 0,1 1 0,-1-3 0,0 2 0,1-1 0,-1 0 0,0 1 0,0 0 0,1-1 0,-1 0 0,2-2 0,-1 3 0,3-1 0,0 3 0,2 1 0,3-1 0,-3 1 0,0 0 0,0 0 0,-3 2 0,0 0 0,0 0 0,0 0 0,0-1 0,1 1 0,-1 1 0,0 1 0,1 0 0,-1 2 0,1-1 0,-3 2 0,1-3 0,0 1 0,2-2 0,2 1 0,0 0 0,1 1 0,-1-2 0,-2 1 0,-2 0 0,-1 0 0,-1 1 0,-2-1 0,1 1 0,0-1 0,0 0 0,-1 1 0,-1 1 0,0 0 0,-1 0 0,0 1 0,-1 1 0,0 0 0,2 1 0,0 0 0,-1 0 0,2 0 0,-2 0 0,0 0 0,1 1 0,-1 0 0,1 0 0,-1 1 0,1 0 0,1 1 0,0 0 0,4 2 0,-2 0 0,1 1 0,-1-1 0,-2 1 0,0-1 0,1 2 0,-1-2 0,0 2 0,0-1 0,-2 0 0,1-1 0,-1 1 0,1 0 0,-1 2 0,0-1 0,2 2 0,0-1 0,0 1 0,1-1 0,-1 1 0,0-1 0,1 3 0,-1-2 0,0 1 0,1 1 0,-1-1 0,-1 1 0,2 0 0,0-1 0,0 1 0,0-1 0,-2-1 0,1 0 0,-2 0 0,2 0 0,-1-1 0,0 0 0,0 0 0,-1 0 0,0-1 0,1 0 0,0 0 0,0 0 0,1 0 0,0 0 0,0 0 0,-1 0 0,0 0 0,0 0 0,0 0 0,1 1 0,-1 0 0,1 0 0,3 1 0,0-1 0,1 0 0,2 1 0,-2-2 0,0 0 0,1 1 0,-2-2 0,0 0 0,2 1 0,-1-1 0,2 1 0,-1-1 0,0-1 0,-3 0 0,0-1 0,-1 1 0,1-1 0,0 0 0,0 0 0,-1 0 0,0 0 0,1 0 0,1 0 0,1 1 0,2 0 0,-2 0 0,0-1 0,1 1 0,0 0 0,0 0 0,-3 0 0,1 0 0,-2-1 0,0-1 0,-1 0 0,-1 0 0,0-1 0,2 2 0,0-1 0,-1 1 0,1-1 0,-2-1 0,1-1 0,-1 1 0,0-1 0,1 0 0,-1 0 0,1 0 0,-1 0 0,0 0 0,0-1 0,1 1 0,-2-1 0,2-1 0,-2-1 0,0 1 0,1-1 0,0 2 0,1-1 0,-1 1 0,0-1 0,-1 0 0,0 0 0,0 0 0,-1 0 0,1 0 0,0 0 0,0 0 0,1 0 0,0 0 0,0-2 0,0 1 0,0-1 0,0-1 0,1 1 0,0-2 0,1 1 0,1-2 0,1 0 0,-2 1 0,1-1 0,-3 2 0,0-2 0,-1 1 0,0 1 0,0-2 0,0 2 0,-1 0 0,1-1 0,0 1 0,0-1 0,0 0 0,-1 1 0,1-1 0,0 0 0,0 0 0,1-2 0,0 1 0,2-2 0,0 0 0,1-1 0,2 0 0,1 0 0,-1 0 0,1-1 0,-2 1 0,0 0 0,-1-1 0,-2 0 0,1 0 0,0 1 0,1 1 0,0 0 0,1-1 0,0 1 0,-1-1 0,0 0 0,2 2 0,-1-2 0,0 2 0,1-2 0,-1 0 0,1 1 0,0-3 0,0 2 0,0 0 0,1 0 0,-2 1 0,2-1 0,-1 0 0,1 0 0,-2 1 0,1 1 0,0-1 0,-1 2 0,-2-1 0,1 0 0,-1 0 0,2-1 0,-1-1 0,2 0 0,-1 0 0,-1 0 0,0 0 0,-2 1 0,2-1 0,-2 1 0,2 0 0,-2 0 0,1 0 0,-1 0 0,1 1 0,-2 0 0,0 0 0,0 1 0,0-1 0,1 0 0,0 1 0,1-1 0,0 0 0,0 1 0,1-2 0,-2 1 0,3-1 0,-2 1 0,2 0 0,-2 2 0,1-1 0,1 1 0,-1 0 0,1 0 0,1 0 0,0 2 0,-1-1 0,2 1 0,-2-1 0,-1 1 0,0 0 0,0 1 0,-1 1 0,1 1 0,-1 0 0,1 1 0,-1 0 0,0 0 0,0 0 0,1 0 0,1 1 0,0 0 0,-1 0 0,1 1 0,-2 1 0,0 0 0,0 1 0,-3 1 0,1 1 0,0 2 0,0-1 0,1 3 0,0-1 0,1 3 0,-1-1 0,0 1 0,0 1 0,-2-1 0,-1 0 0,1 2 0,-1-2 0,0 1 0,0-1 0,0 1 0,0-2 0,0 1 0,-1-3 0,1 0 0,-1 1 0,0 0 0,1 1 0,-1-2 0,1 0 0,-2-1 0,1-1 0,-1 1 0,1-1 0,-1 0 0,1 0 0,0-1 0,-1 1 0,2 0 0,-1 0 0,1 0 0,2 3 0,1-1 0,1 3 0,-1-2 0,1 1 0,-1 0 0,0-1 0,1 1 0,-1 0 0,2 0 0,0 2 0,0-2 0,0 0 0,3 2 0,-1-1 0,0-1 0,0 0 0,-2-2 0,-1 0 0,2 1 0,-1-1 0,3 0 0,-1 0 0,2-1 0,-2 1 0,0-1 0,1 0 0,-1-1 0,-1 0 0,0 0 0,-2-1 0,0 1 0,3 0 0,-1 1 0,1 0 0,0 0 0,1-1 0,-1 0 0,2 0 0,0 0 0,0 0 0,0-1 0,1 1 0,0-1 0,0 1 0,1 0 0,-2 0 0,0-1 0,2 1 0,-3-1 0,2 0 0,2 0 0,-1 0 0,1-1 0,1 0 0,0-1 0,2 0 0,-1 0 0,1-1 0,0 0 0,-1-1 0,1 0 0,-2-1 0,-1 0 0,-1-1 0,-3 0 0,-3 1 0,-1-1 0,-2 0 0,0 0 0,0 0 0,1 0 0,-1 0 0,2-1 0,-1 1 0,0-1 0,-1 0 0,-2 0 0,0 0 0,-2 1 0,0 0 0,-2 0 0,0-1 0,0 1 0,-1 0 0,0 0 0,-2 3 0,-2 0 0,0 2 0,0-2 0,1 0 0,2-2 0,-1 1 0</inkml:trace>
  <inkml:trace contextRef="#ctx0" brushRef="#br0" timeOffset="1">1 1059 24575,'3'-6'0,"1"-1"0,-1 1 0,0-1 0,1 1 0,0-1 0,1-1 0,1-2 0,0 1 0,-1-1 0,0-1 0,2-3 0,-1 1 0,0 0 0,1-1 0,-2 2 0,2-1 0,0-4 0,0 0 0,1-2 0,3-4 0,0 2 0,2-2 0,-3 2 0,1 0 0,-2 2 0,1 0 0,1-2 0,0 2 0,0-2 0,2-2 0,-3 3 0,-1 3 0,-1 0 0,-2 4 0,1-2 0,0 0 0,1-2 0,2-3 0,1 1 0,0 2 0,0 2 0,-2 3 0,1 0 0,-2 1 0,0 1 0,1-3 0,0 1 0,1-1 0,0-1 0,-1 3 0,-1 0 0,0 2 0,-1-1 0,2 0 0,-2 1 0,0 0 0,0 0 0,0 0 0,0 0 0,0 1 0,-1 1 0,-1-1 0,1 1 0,0 0 0,0-1 0,2 1 0,-2 0 0,2-1 0,-2 1 0,2-2 0,-2 2 0,0-1 0,1 1 0,-1-1 0,1 1 0,-1-1 0,1 1 0,0-1 0,-1 2 0,0-1 0,-1 1 0,1 0 0,1-1 0,-1 1 0,1-1 0,-2 3 0,0 0 0,0 0 0,1 0 0,-1 1 0,-1 0 0,1 0 0,-2 1 0,1-1 0,0 1 0,-1 0 0,0 1 0,0-1 0,0 1 0,0-1 0,-1 1 0,0 1 0,0-1 0,0 1 0,-1 0 0,1 0 0,-1-1 0,1 1 0,-1 0 0,1 0 0,-1 0 0,0 0 0,0 0 0,0 0 0,1 0 0,-1 0 0,1 0 0,-1 0 0,1 0 0,-1 1 0,1-1 0,-1 2 0,2-2 0,-1 2 0,0-1 0,1 0 0,-1 0 0,1 0 0,-1 1 0,1-1 0,0 1 0,0-1 0,0 1 0,-1-1 0,0 1 0,0-1 0,0 0 0,-1 0 0,1 1 0,0-1 0,0 0 0,0 0 0,-1 0 0,0-1 0,-1 2 0,1-1 0,0 0 0,1 0 0,-2 0 0,1 0 0,0 1 0,0 0 0,0 0 0,0 1 0,0-1 0,-1 0 0,0 0 0,1 1 0,-1 0 0,0 1 0,1-1 0,-1 2 0,1-2 0,-1 1 0,0 0 0,1 0 0,-1 0 0,1-1 0,-1 1 0,1-1 0,-1 1 0,1 0 0,0-1 0,-1 1 0,1-1 0,0 1 0,0 1 0,0-1 0,0 1 0,0 1 0,1-1 0,-1 1 0,0-1 0,0 1 0,1-1 0,-1 0 0,1 1 0,0-1 0,0 1 0,0-1 0,0 0 0,0 0 0,-1 0 0,1 0 0,0 1 0,0 0 0,0 0 0,0 0 0,0 0 0,0-1 0,-1-1 0,1 1 0,0 0 0,0 1 0,0 0 0,-1 0 0,1-1 0,-1 1 0,1-1 0,0 2 0,0-2 0,1 2 0,-2-1 0,1-1 0,0 1 0,0 0 0,1 0 0,-1 0 0,1 1 0,-1 0 0,0 0 0,0-1 0,0 0 0,0 2 0,0-1 0,0 0 0,0 1 0,0-1 0,1 2 0,-1-1 0,2 1 0,-1-2 0,0 2 0,0-2 0,-1 0 0,1 0 0,-1 1 0,1 0 0,0 0 0,1 1 0,0-1 0,-1 1 0,1-2 0,-2 1 0,1-2 0,0 2 0,0 0 0,0-1 0,1 1 0,0 0 0,0 0 0,-1-1 0,1 0 0,0-1 0,-1-1 0,2 2 0,-1-1 0,0 0 0,0 1 0,0-3 0,1 3 0,-1-1 0,1 2 0,-1-1 0,0 0 0,0 0 0,1-1 0,-2 1 0,2 1 0,-1 0 0,2 0 0,0 1 0,0-1 0,-1-1 0,1 1 0,-2-2 0,0 0 0,-1 0 0,-1-2 0,1 2 0,0-1 0,1 2 0,0 0 0,0 0 0,0 0 0,0-1 0,-1 0 0,1 2 0,0-1 0,0 1 0,1 0 0,-1 0 0,1 0 0,-1-1 0,0 0 0,0-2 0,-1 1 0,2 0 0,0 0 0,0 0 0,-1-1 0,0 0 0,0-1 0,0 1 0,1-2 0,-1 1 0,1-1 0,0-1 0,0 0 0,1 1 0,0-1 0,-1 0 0,2 0 0,-1-1 0,0 1 0,1-1 0,1 0 0,-1 0 0,0 0 0,1 0 0,-1 0 0,-1-1 0,0 1 0,0 0 0,-1-1 0,1 1 0,-1 0 0,2 0 0,-1-1 0,2 1 0,-1 0 0,-1 0 0,-1 0 0,-1-1 0,0 0 0,0 0 0,0 0 0,1 0 0,0 1 0,1-1 0,0 0 0,0 1 0,0-2 0,-1 1 0,0-1 0,0-1 0,-1-1 0,0 1 0,1-2 0,-1 1 0,0 1 0,1-2 0,1 0 0,-1 0 0,1-1 0,-1 0 0,2-2 0,0 0 0,1-1 0,-1 0 0,0-1 0,1 2 0,-1 0 0,0 0 0,2-1 0,-1 0 0,0 0 0,1-3 0,0 1 0,0-2 0,1 1 0,-2 3 0,0-2 0,1 2 0,0-1 0,1-1 0,0 0 0,0-1 0,-1 1 0,1 1 0,1 0 0,0 0 0,0 0 0,2-2 0,-1 0 0,1 0 0,0-1 0,-1 2 0,2 1 0,-3-1 0,2-1 0,-2 0 0,1 0 0,0-1 0,-2 1 0,0 1 0,-1 0 0,0 0 0,5-6 0,-3 3 0,1-2 0,-4 5 0,-1 1 0,-1 0 0,2-1 0,-1 0 0,1 0 0,-2 2 0,1-1 0,-1 0 0,1 1 0,-1 0 0,-1 0 0,-1 2 0,2-2 0,-1 2 0,0 0 0,1-1 0,0 0 0,-1 1 0,1 0 0,-1 1 0,0-1 0,0 1 0,0 0 0,1 0 0,-1 0 0,1 1 0,1-1 0,-2 1 0,2 0 0,-1 0 0,0 1 0,0-1 0,1 1 0,-1 0 0,1-1 0,0 1 0,1 0 0,0 1 0,0 0 0,-1 0 0,1 1 0,0 0 0,0 0 0,0 0 0,0 0 0,0 1 0,0-1 0,-1 1 0,1 0 0,-1-1 0,0 1 0,-1-1 0,1 1 0,1 0 0,0 0 0,1 1 0,-1-1 0,1 1 0,-1-1 0,0 0 0,2 1 0,0 0 0,0 1 0,2-1 0,-2 0 0,1 1 0,1 0 0,0 1 0,3-1 0,-2 1 0,-1 0 0,-1 0 0,-2 0 0,1-1 0,0 2 0,0 0 0,3 1 0,-2 0 0,1-1 0,-2 0 0,1 0 0,-2-1 0,2 2 0,-3-1 0,1 1 0,0 1 0,-1 0 0,1 0 0,-1-1 0,2 2 0,-2-1 0,1 0 0,0 1 0,-2-1 0,1 1 0,0-1 0,-1 0 0,1 0 0,0-1 0,-1 1 0,1-1 0,-1 1 0,-1-2 0,0 0 0,-1 1 0,0-1 0,-1 2 0,1-1 0,0 1 0,0 0 0,0 0 0,-1 1 0,0-3 0,-1 2 0,1-1 0,0 0 0,-1 0 0,2 0 0,-1 0 0,1 0 0,-1 0 0,0-2 0,-2 1 0,2-1 0,-2 0 0,1 0 0,-1 0 0,1 0 0,-1-1 0,1 0 0,-1 1 0,0-1 0,0-1 0,0 2 0,0-2 0,0 1 0,0 1 0,1 0 0,1 0 0,0 0 0,0 0 0,0 1 0,1-1 0,1 1 0,-1 0 0,2 0 0,0 0 0,0 0 0,0-1 0,0 1 0,0 0 0,0 1 0,1-2 0,-1 2 0,0-1 0,1 0 0,0 1 0,0-1 0,-1 0 0,0 0 0,-1-1 0,0 1 0,0 0 0,0 0 0,1 0 0,0 1 0,-1-1 0,-1 0 0,1 0 0,0 1 0,1 0 0,0 0 0,0 2 0,-1-2 0,1 0 0,-1 0 0,0-1 0,-1-1 0,0 0 0,-1 0 0,-1-1 0,1 1 0,1 0 0,-1-1 0,1 1 0,0 0 0,-1 0 0,1 0 0,1 0 0,-2 0 0,1 0 0,-2 0 0,0-2 0,0 1 0,-1-1 0,0 0 0,1 1 0,0 0 0,0 1 0,1 0 0,0 0 0,0-1 0,-1 0 0,-1-1 0,1 0 0,0 1 0,0 0 0,1 0 0,0 0 0,-1-1 0,1 0 0,-1 0 0,0 0 0,1 1 0,-1-1 0,1 0 0,0 1 0,1-1 0,1 1 0,0 0 0,1 0 0,0 0 0,-1 0 0,1 0 0,-1-1 0,0 1 0,0-1 0,1 0 0,-2 0 0,1 0 0,-1 1 0,-1-2 0,0 1 0,1-1 0,0 1 0,-1 0 0,1 0 0,-1 0 0,-1 0 0,1-1 0,-1 0 0,0 0 0,1 1 0,-1-1 0,0 0 0,0 1 0,0-1 0,-1 0 0,1 0 0,0 1 0,0-1 0,1 1 0,0-1 0,0 1 0,1 0 0,-1-1 0,1 1 0,-1-1 0,1 1 0,-2-1 0,-1 1 0,1-1 0,0 0 0,0 0 0,1 1 0,0-1 0,-1 1 0,2 0 0,-1 0 0,0-1 0,1 1 0,0-1 0,1 1 0,-1-1 0,0 1 0,-1 0 0,0-1 0,0 0 0,0 0 0,0 1 0,0-1 0,1 0 0,-1 1 0,1-1 0,-1 1 0,-1-1 0,1 1 0,-1-1 0,0 0 0,0 1 0,-1-1 0,0 0 0,0 0 0,1 0 0,-1 1 0,1-1 0,0 0 0,0 1 0,-1-1 0,1 0 0,-1 1 0,0-1 0,0 0 0,0 0 0,1 1 0,0-1 0,0 1 0,0-1 0,0 0 0,-1 0 0,0 0 0,-1 0 0,1 0 0,1 1 0,0-1 0,0 0 0,1 0 0,0 0 0,0 1 0,0-1 0,-1 0 0,0 0 0,0 0 0,1 0 0,-1 0 0,1 0 0,-2 0 0,1 0 0,0 0 0,1 0 0,-1 0 0,1 0 0,0 0 0,0 0 0,1 0 0,-1 0 0,0 0 0,-1 0 0,0 0 0,0-1 0,1 1 0,-1 0 0,0 0 0,1-1 0,-1 1 0,0-1 0,0 1 0,1 0 0,1-1 0,-1 1 0,2 0 0,-1 0 0,0 0 0,0-1 0,1 1 0,0 0 0,1-1 0,0 1 0,1-2 0,-1 2 0,1-1 0,-1 0 0,1 0 0,1 0 0,0-1 0,1 1 0,0-1 0,0 0 0,0-1 0,2 0 0,0 0 0,2-1 0,-1 1 0,0-1 0,0 0 0,-2 0 0,2-2 0,-2 1 0,1-2 0,2 1 0,-2 0 0,1 0 0,0 1 0,0-2 0,4-2 0,-4 2 0,3-2 0,-6 3 0,2-1 0,-2 2 0,1 0 0,-2 0 0,-1 1 0,0 1 0,1-1 0,1 2 0,-2 0 0,2 0 0,-1 0 0,1 0 0,0 1 0,-1-1 0,1 2 0,-2-1 0,0 1 0,0 0 0,0-1 0,0 1 0,0 0 0,0 0 0,-1 0 0,0 0 0,0 1 0,1-1 0,-1 0 0,0 0 0,1 0 0,-1 0 0,0 0 0,1 0 0,-1 0 0,0 0 0,0 0 0,1-1 0,-1 1 0,0 0 0,1 0 0,0 0 0,0 0 0,3 0 0,-1 0 0,0 1 0,0-1 0,-1 0 0,-1 0 0,1 0 0,-1 1 0,1-1 0,-2 1 0,0 0 0,0 0 0,-1-1 0,1 1 0,0 0 0,0 0 0,1 0 0,0 0 0,-1 0 0,1 1 0,0-1 0,0 0 0,1 1 0,-1 0 0,1 0 0,-1-1 0,0-1 0,0 1 0,0 0 0,1 0 0,-1-1 0,0 1 0,1 0 0,0 0 0,0 0 0,-2 0 0,-2-1 0,0 1 0,-1 0 0,-1-1 0,0 1 0,-1-1 0,0 0 0,-1 1 0,1-1 0,-1 0 0,0 0 0,0 0 0,1 0 0,0 0 0,0 0 0,0 0 0,0 0 0,0 0 0,1 0 0,-1 0 0,-1 0 0,1 0 0,-1 1 0,0-1 0,0 0 0,1 0 0,0 0 0,0 0 0,-1 1 0,0-1 0,1 0 0,-1 0 0,1 0 0,-1 0 0,1 0 0,-1 0 0,0 0 0,0 0 0,1 1 0,0-1 0,-1 0 0,1 0 0,-5-2 0,2 1 0,-2-2 0,2 3 0,1-1 0,-1 1 0</inkml:trace>
  <inkml:trace contextRef="#ctx0" brushRef="#br1" timeOffset="2">1113 582 24575,'-5'0'0,"0"0"0,3 0 0,-1 0 0,0 0 0,0 0 0,-2 1 0,0 0 0,-2 0 0,2 0 0,1-1 0,1 1 0,0 0 0,1 0 0,0-1 0,0 1 0,1-1 0,7 1 0,-1-1 0,8 1 0,-2-1 0,2 1 0,7 1 0,-6-1 0,1 0 0,-9 0 0,-3-1 0,-1 1 0,-1-1 0,-5 2 0,1-1 0,-5 3 0,1-2 0,-1 0 0,0 0 0,0 0 0,0 0 0,2 0 0,2-1 0,2 0 0,0-1 0,1 1 0,0-1 0,-1 0 0,1 0 0,0 0 0,4 0 0,3 0 0,7 0 0,1 0 0,5 1 0,-3-1 0,-3 1 0,-5-1 0,-7 1 0,-8 1 0,-1-1 0,-4 2 0,2-1 0,-1-1 0,0 1 0,0-1 0,3 0 0,2 0 0,2 0 0,1-1 0,2 1 0,0-1 0,8 1 0,-1-1 0,10 0 0,-2 0 0,2 1 0,0 0 0,-3 0 0,-4 0 0,-5 0 0,-5 0 0,-3 1 0,-3-1 0,-1 2 0,-2-1 0,0 1 0,0 0 0,-1 0 0,2-1 0,0 0 0,1 0 0,3 0 0,2-1 0,1 0 0,6 0 0,3 0 0,8 1 0,4 0 0,2-1 0,5 1 0,-4 0 0,-2 0 0,-8 0 0,-6-2 0,-5 1 0,-4 1 0,-2 0 0,-3 1 0,0-1 0,-3 1 0,1 0 0,1-1 0,2 0 0,1-1 0,3 0 0,1 0 0,1-1 0,9 1 0,2 0 0,10-1 0,-2 2 0,-2-2 0,-3 2 0,-5-2 0,-2 1 0,-4 0 0,-3-1 0,-3 2 0,-3 0 0,-2 0 0,-3 1 0,-1 0 0,-1-1 0,0 1 0,3-1 0,2 0 0,2 0 0,1-1 0,3 0 0,2 0 0,10 0 0,1 0 0,10-1 0,-1 2 0,-3-2 0,-3 2 0,-7-2 0,-4 1 0,-8 0 0,0 1 0,-6 0 0,2 1 0,-3 1 0,3-1 0,1 1 0,5-2 0,2 0 0,1-1 0,2 1 0,4-1 0,5 1 0,6 0 0,5 2 0,1 0 0,0 1 0,-6-1 0,-6-1 0,-6-2 0,-3 0 0,-5 0 0,-4 1 0,-4 0 0,-2 1 0,1 0 0,-1 0 0,5 0 0,3-1 0,4-2 0,3 1 0,6-1 0,3 1 0,8-1 0,1 1 0,-3-1 0,-3 0 0,-6 0 0,-3 0 0,-5 0 0,-4 1 0,-3-1 0,-5 1 0,-2 1 0,1 0 0,-2 1 0,3 0 0,2 0 0,3-1 0,3 0 0,1-1 0,3 0 0,5 0 0,3-1 0,11 1 0,8 0 0,0 1 0,1 0 0,-10-1 0,-8 0 0,-6-1 0,-5 1 0,-3-1 0,-2 2 0,0-1 0,-1 1 0,2 0 0,1 1 0,1-1 0,2-1 0,0 0 0,2 0 0,9-1 0,2 1 0,8 0 0,1 0 0,-3 0 0,-4 0 0,-5-1 0,-5 1 0,-5-1 0,-2 1 0,-2-1 0,-2 1 0,-2 0 0,0 1 0,1-1 0,1 1 0,4-1 0,2 0 0,2-1 0,5 1 0,4 0 0,4 0 0,2 0 0,-4 0 0,-2-1 0,-6 0 0,-3 0 0,-5 1 0,-1-1 0,-2 1 0,0 0 0,-1-1 0,1 1 0,3 0 0,2-1 0,4 0 0,1 0 0,4-1 0,1 0 0,2 0 0,0-1 0,-2 1 0,-2-1 0,-2 1 0,-3 0 0,1 0 0,-3 0 0,0-1 0,-2 0 0,-1-1 0,1 1 0,1 0 0,2 1 0,1 0 0,2-1 0,1 0 0,2-1 0,1-1 0,-1 0 0,0 1 0,-2 0 0,-1-1 0,-1 1 0,-1 0 0,-2 0 0,-2 0 0,-3 0 0,0 0 0,1 1 0,2 1 0,1 0 0,2 1 0,-1 0 0,1 1 0,-1 1 0,-1 0 0,0 0 0,1 0 0,0 1 0,1-1 0,0-1 0,-1 1 0,1-1 0,-1 0 0,0 0 0,0-1 0,-2 1 0,1-1 0,-1 0 0,1 0 0,2 0 0,0 0 0,0-1 0,0-1 0,0 0 0,-1-2 0,-1-1 0,-1 1 0,0 0 0,0 0 0,2 1 0,1 1 0,1 0 0,0 0 0,1 0 0,-1 1 0,1 0 0,-1-1 0,0 1 0,2 0 0,-1-1 0,2 1 0,-2-1 0,0 0 0,-1 1 0,-1 0 0,1 0 0,-2 0 0,2 0 0,5 0 0,0 1 0,11 0 0,-3 1 0,0 0 0,-5-1 0,-5 0 0,-13 0 0,4 0 0,-10 0 0,6 0 0,-1 0 0,1-1 0,3 1 0,1 0 0,3 1 0,1 0 0,1 1 0,1 0 0,2 1 0,0 0 0,2 2 0,1 1 0,2 1 0,1 0 0,2 1 0,0-1 0,-1 0 0,-4-3 0,-4-1 0,-4-2 0,-5 0 0,-4 0 0,-1 1 0,-3 1 0,5 1 0,1 0 0,6 0 0,3-1 0,4 1 0,3 0 0,6-1 0,3 0 0,0-1 0,2 0 0,-5-2 0,-2 1 0,-6-1 0,-3 1 0,-5-1 0,2 1 0,-2 0 0,4-1 0,5 1 0,1-1 0,3 2 0,-3-2 0,-5 1 0,-5-1 0,-8-1 0,-5 0 0,0-1 0,3 2 0,6 0 0,4 0 0,2 0 0,0 0 0,1 0 0,0-1 0,-2 0 0,-1 0 0,-1 0 0,0 0 0,0 0 0,3 1 0,0 0 0,0 0 0,1 0 0,-2 0 0,1 0 0,0 0 0,1 0 0,-1 0 0,0 0 0,-2 0 0,0 0 0,1 0 0,3 0 0,3 0 0,3 0 0,4 1 0,0 0 0,2 0 0,1 0 0,-3-1 0,-1 0 0,-3 1 0,-1-1 0,-2 0 0,-1 0 0,0 0 0,-1 0 0,0 0 0,1 0 0,1 0 0,0 0 0,0 0 0,0 0 0,-1 0 0,-2 0 0,1 0 0,1 0 0,-1 0 0,1 0 0,-1 0 0,1 1 0,1-1 0,1 0 0,-1 1 0,-1-1 0,0 0 0,-1 0 0,1 0 0,-1 0 0,1 0 0,-1 0 0,0 0 0,1 0 0,-1 0 0,1 0 0,0 0 0,0 0 0,0 0 0,-1 0 0,1 0 0,-1 0 0,1 0 0,1 0 0,0 0 0,-1 0 0,0 0 0,0 0 0,-2 0 0,2 0 0,-1 0 0,0-2 0,-1 1 0,0-2 0,0 1 0,1 0 0,-1 1 0,0 0 0,1-1 0,0 1 0,0-1 0,0 1 0,0 1 0,0 0 0,1 0 0,-1 0 0,-4 1 0,1-1 0,-3 1 0,3 0 0,1-1 0,-1 1 0</inkml:trace>
  <inkml:trace contextRef="#ctx0" brushRef="#br1" timeOffset="3">3458 240 24575,'-4'1'0,"1"-1"0,-1 1 0,-1 0 0,-3 0 0,-4 2 0,0-1 0,-2 2 0,1-1 0,1 0 0,0 1 0,1-2 0,2 0 0,4-1 0,1 0 0,2 0 0,2-1 0,3 0 0,2-1 0,3-1 0,2 0 0,2-1 0,0 0 0,0 0 0,-3 1 0,-3 0 0,-1 1 0,-2 0 0,0 1 0,-1-1 0,1 1 0,0-1 0,0 1 0,0-1 0,-1 0 0,0 1 0,0 0 0,-6 0 0,2 0 0,-4 0 0,3 0 0,0 0 0,3 0 0,6-1 0,2 0 0,5-1 0,-2 0 0,-2 1 0,-2 0 0,-3 0 0,0 1 0,0 0 0,0-1 0,0 1 0,-1 0 0,0 0 0,1-1 0,3 0 0,-2 1 0,1 0 0,-4-1 0,0 1 0,-6 1 0,1 0 0,-6 2 0,2 0 0,-2 0 0,0 1 0,-1 0 0,2-1 0,2 1 0,-1-2 0,0 1 0,2-2 0,1 0 0,3 0 0,5-2 0,3 0 0,-2-1 0,-1 1 0,-6 2 0,-3-1 0,-3 2 0,-2 1 0,-4 1 0,-1 1 0,-4 1 0,0-1 0,-1 1 0,6-3 0,-1 1 0,6-2 0,2 0 0,3-1 0,4-1 0,5-1 0,2 0 0,4-2 0,-1 2 0,-2 0 0,-2 0 0,-2 0 0,-4 2 0,-9 3 0,-2 1 0,-8 2 0,1 0 0,3-1 0,3 0 0,4-2 0,5-1 0,0-1 0,3-1 0,4-1 0,4-1 0,3 1 0,3 0 0,-1 0 0,-3-1 0,-3 1 0,-3 0 0,-4 0 0,-3 2 0,-3 1 0,-5 3 0,-2 0 0,-6 1 0,-1 0 0,0 0 0,2 1 0,3-2 0,2-1 0,4-1 0,4-2 0,3-1 0,3-1 0,2 0 0,3 0 0,4-1 0,-1 1 0,1 0 0,-4 0 0,-4 1 0,-3 0 0,-4 2 0,-2 2 0,-2-1 0,0 1 0,-2 0 0,3 0 0,-2 0 0,0 0 0,3-2 0,1 0 0,4-2 0,4 0 0,3-1 0,4 0 0,1-1 0,-2 1 0,-2-1 0,-3 1 0,-13 2 0,2 0 0,-10 2 0,7-1 0,1 1 0,1-1 0,2 0 0,1 1 0,2 0 0,2-2 0,1 0 0,4-1 0,0 0 0,3-1 0,1 1 0,-2-1 0,-1 0 0,-2 0 0,-6 1 0,-1 1 0,-5 1 0,3-1 0,0 1 0,1 1 0,2-1 0,2-1 0,0 0 0,1 0 0,1 0 0,1-1 0,1 0 0,1-1 0,-2 1 0,-3 1 0,-1 0 0,-3 2 0,-1-2 0,-1 1 0,1-1 0,0 1 0,3 0 0,1-1 0,2-1 0,0-1 0,7 0 0,-3 0 0,5 0 0,-4 0 0,-4 1 0,-4-1 0,0 1 0,-3 0 0,3 1 0,0 0 0,0 0 0,1-1 0,0 1 0,-1-2 0,2 1 0,0 0 0,1-1 0,1 2 0,0-1 0,1 1 0,-1 0 0,0 0 0,2 0 0,0 0 0,2 0 0,2 1 0,1 0 0,3 0 0,2 1 0,-1-2 0,0 1 0,-3-3 0,-3 1 0,-3 0 0,-1-1 0,0 0 0,-5 0 0,1 1 0,-4 1 0,1-1 0,1 1 0,-1-1 0,1 0 0,1 0 0,1 0 0,3-1 0,7 0 0,5 0 0,6 1 0,5 2 0,-4 0 0,0 0 0,-5 0 0,-8-2 0,-4 0 0,-6 0 0,-4 1 0,-2-1 0,-1 1 0,2-1 0,2 1 0,3-2 0,2 1 0,6-4 0,3-1 0,6-4 0,1-3 0,-3 1 0,0-1 0,-5 4 0,0 0 0,-3 1 0,-1 2 0,-2 1 0,0 1 0,-2 1 0,-1 0 0,-3-1 0,-1 1 0,-1-1 0,2 0 0,3 1 0,2 0 0,3 0 0,4-1 0,4-1 0,2 2 0,4-1 0,0 1 0,-3-1 0,-4 1 0,-6 1 0,-5 0 0,-5 0 0,-6 1 0,-3 0 0,-4 1 0,2 1 0,3 1 0,4-1 0,6 0 0,2-1 0,2 0 0,1 0 0,0-1 0,0 0 0,-1 1 0,0 1 0,0 1 0,-1 0 0,-2 0 0,1-1 0,-2 0 0,2 0 0,1 0 0,2 0 0,1-1 0,3-1 0,3 1 0,8-1 0,1 0 0,1-2 0,-4-1 0,-6 0 0,-4-1 0,-2 1 0,-4 1 0,-5-1 0,-2 1 0,-3 0 0,2 0 0,3 1 0,6 0 0,8-2 0,6-3 0,7-4 0,0 0 0,1-3 0,-3 3 0,-3 1 0,-6 3 0,-4 1 0,-5 3 0,-2 0 0,-5 1 0,-2 0 0,-2 1 0,-2-1 0,0 1 0,0 0 0,-3 0 0,4 0 0,3 0 0,2-1 0,7 1 0,1-1 0,2-1 0,2 1 0,2 0 0,0 0 0,2 0 0,-2 0 0,-3 0 0,-9 1 0,1 1 0,-4 1 0,5 0 0,1-1 0,-1 1 0,-1 0 0,-1 1 0,1 0 0,1 0 0,3-2 0,0-1 0,0 0 0,1 0 0,-1 0 0,1 1 0,0-1 0,2 1 0,2-1 0,3 1 0,4-2 0,5-1 0,3-1 0,9-4 0,3-3 0,0-1 0,-2-3 0,-10 2 0,-5 2 0,-9 3 0,-2 1 0,-3 3 0,0 0 0,-2 1 0,-2 1 0,-2 0 0,-7 0 0,-2 0 0,-1 0 0,1 0 0,6-1 0,4 1 0,5-1 0,5-2 0,3-1 0,6-2 0,4-1 0,3 1 0,3 0 0,-5 1 0,-5 1 0,-6 0 0,-5 1 0,-4 1 0,-2 2 0,-4 0 0,-2 0 0,-2 1 0,1 0 0,0 0 0,2 1 0,2-1 0,3-1 0,1 1 0,1-1 0,0 0 0,-1 0 0,-1 0 0,-12 0 0,2 1 0,-6 0 0,8 0 0,6 0 0,1 0 0,6 0 0,5-1 0,5 0 0,4 0 0,-3 0 0,-1 0 0,-7 0 0,-4 0 0,-8 1 0,-3 0 0,-6 2 0,2 0 0,1 0 0,2 0 0,2 0 0,-1 0 0,2 1 0,0 0 0,2 1 0,2-2 0,1 0 0,4-2 0,4 0 0,7-1 0,8 2 0,3-1 0,9 0 0,-7-1 0,-4-2 0,-9-1 0,-8 1 0,-5 0 0,-2 1 0,-3 1 0,-1-1 0,-1 2 0,-1-1 0,0 0 0,2 0 0,3 0 0,4-3 0,5-3 0,7-9 0,4-5 0,3-1 0,-1 1 0,-4 5 0,-1 5 0,-2 0 0,-2 4 0,-1 1 0,-3 1 0,-2 2 0,-3 2 0,-3 3 0,-3 0 0,-1 3 0,0-2 0,0 0 0,0 0 0,0 0 0,2-2 0,1 0 0,1-1 0,-1 0 0,1 0 0,-1 0 0,-2 1 0,-2-1 0,2 0 0,0 0 0,3 0 0,1 0 0,1-1 0,-1 1 0,1-1 0,4 1 0,0-1 0,4-2 0,0-2 0,4-2 0,0-1 0,2 0 0,-2 0 0,-3 2 0,-3 3 0,-6 2 0,-2 3 0,-3 3 0,-4 0 0,-1 1 0,-4 2 0,1-3 0,-3 2 0,2-2 0,1 0 0,5 0 0,2-1 0,3-1 0,3-3 0,-1 1 0,2 1 0,-1 1 0,0 0 0,0 2 0,-1-1 0,0 0 0,1 1 0,0-2 0,1 0 0,1-1 0,2-2 0,3-2 0,16-13 0,0-5 0,10-9 0,-6 0 0,-7 9 0,-5 3 0,-5 7 0,-3 2 0,-2 1 0,1 1 0,-2 2 0,-1 1 0,0 0 0,-1 2 0,1 1 0,0-1 0,0 1 0,0-1 0,-1 0 0,0 0 0,1 0 0,1 0 0,0 0 0,1 0 0,0 0 0,-1 0 0,0 0 0,0 0 0,0 0 0,2 0 0,0 0 0,3-1 0,-2 1 0,0-1 0,-3 1 0,0 0 0,-3 0 0,1-1 0,0 1 0,0-1 0,0 0 0,1 1 0,-1 0 0,1 0 0,0-1 0,1 1 0,-1-1 0,1 0 0,-2 0 0,1 1 0,-1 0 0,1-1 0,0 1 0,1 0 0,0-1 0,0 0 0,-1 0 0,0 0 0,-6 3 0,0 1 0,-4 3 0,-2 2 0,0-1 0,-2 1 0,-1 1 0,2-3 0,2 0 0,3-3 0,6-2 0,10-6 0,1-2 0,7-3 0,-4 1 0,-4 1 0,-3 3 0,-2 0 0,-2 2 0,-1 1 0,-2 0 0,1 2 0,1-1 0,-1 1 0,2-1 0,-1 0 0,-1 1 0,0-1 0,0 1 0,0-1 0,1 0 0,-1 0 0,0 0 0,0 1 0,-1-1 0,1 0 0,-3 4 0,-3 3 0,-5 4 0,-2 0 0,-5 4 0,-3-1 0,-5 4 0,1-2 0,0 0 0,7-5 0,6-3 0,6-3 0,8-3 0,4-1 0,4-1 0,6-3 0,3 0 0,0-2 0,3 0 0,-5-1 0,0 1 0,-7 2 0,-4 1 0,-6 3 0,-9 2 0,-5 2 0,-7 1 0,-2 0 0,2 2 0,2-1 0,4-1 0,6-2 0,6-2 0,9-4 0,3-1 0,7-3 0,-1 2 0,-2 0 0,-3 1 0,-2 0 0,-4 2 0,-1 1 0,-3 0 0,-5 0 0,-2 1 0,-4 1 0,-1-1 0,5 0 0,1 0 0,5-1 0,4-1 0,5-1 0,2-3 0,1 0 0,-4 1 0,-2-1 0,-4 2 0,0 0 0,-1 1 0,-1 2 0,0 0 0,0 0 0,1-1 0,0 2 0,0-1 0,1 1 0,1 0 0,0 0 0,1 0 0,1 0 0,1 0 0,2 1 0,0 1 0,0-1 0,0 0 0,-2 0 0,-1 0 0,-2-1 0,-3 1 0,1 0 0,-1 0 0,1 1 0,-1 1 0,0 0 0,0 1 0,1-1 0,0 1 0,2 1 0,0 1 0,0 0 0,0 1 0,-1-2 0,-1 0 0,-1-1 0,1 0 0,1 1 0,-1-1 0,0 0 0,0-2 0,1 1 0,-1-1 0,0 0 0,1 1 0,0-1 0,0 1 0,1 0 0,2 1 0,0 0 0,-1 0 0,-1-1 0,-1-1 0,-1-1 0,0 0 0,-4-3 0,-2-2 0,-3-4 0,-1 2 0,0-2 0,0 1 0,-1 0 0,3 1 0,0 2 0,3 1 0,1 0 0,1 2 0,1 0 0,0 0 0,3 6 0,1 0 0,4 7 0,2 0 0,4 3 0,0-1 0,2 0 0,-3-3 0,-2-2 0,-4-2 0,-3-2 0,-1-2 0,0 1 0,1-1 0,0 0 0,-1-1 0,-1-1 0,-1 0 0,1 1 0,1 0 0,-1 0 0,0-1 0,-4-4 0,-2-2 0,-5-3 0,2 0 0,-1 0 0,4 2 0,0 1 0,2 0 0,1 3 0,1-1 0,1 2 0,2 6 0,2 1 0,3 5 0,0 1 0,1-1 0,1 1 0,-1-1 0,0-2 0,-3-3 0,-1 0 0,0-1 0,-1-1 0,0 1 0,0 0 0,1 0 0,0 0 0,1-1 0,-2 1 0,1-1 0,0-1 0,-1-1 0,1 1 0,-2-2 0,0 0 0,-1-1 0,-3-2 0,-2-2 0,-5-4 0,-1 1 0,-1-1 0,0 0 0,2 0 0,1 0 0,1 0 0,3 2 0,0 2 0,0-1 0,1 3 0,1-1 0,1 1 0,0 0 0,0 2 0,0-2 0,0 1 0,1 0 0,1 4 0,3 3 0,2 4 0,3 2 0,2 2 0,2 1 0,0 1 0,-3-5 0,-3-2 0,-3-7 0,-3 0 0,0-3 0,-5-3 0,-3-3 0,-6-3 0,-3-2 0,2 2 0,2 2 0,5 3 0,4 3 0,1 1 0,2 0 0,3 0 0,1 2 0,5 2 0,0 2 0,6 6 0,-1 1 0,-1 2 0,-2-1 0,-3-2 0,-1-2 0,0-1 0,-2-3 0,-1-2 0,-1-2 0,-2-2 0,0 0 0,-2-1 0,0-1 0,-3-2 0,-1-1 0,-2-1 0,-2-2 0,1 2 0,-3-2 0,2 3 0,1 2 0,5 2 0,3 3 0,4 2 0,4 2 0,2 2 0,1 1 0,2 0 0,-3 0 0,-1-2 0,-1 0 0,-4-2 0,-1-2 0,-3-2 0,-4-1 0,-1-1 0,-5-2 0,2 0 0,0 1 0,1 0 0,5 3 0,3 2 0,4 4 0,4 3 0,1 0 0,-1 1 0,-1 1 0,-1-2 0,0 1 0,-1-1 0,0-2 0,-1-2 0,-1-2 0,-1-2 0,0-1 0,0 0 0,0 1 0,0-1 0,-1 0 0,-2-2 0,-3-3 0,-1-2 0,-2-3 0,-2 0 0,2 0 0,0 0 0,1 4 0,3 2 0,0 3 0,5 5 0,2 2 0,3 3 0,1 0 0,0 0 0,-2-2 0,0-2 0,-2 0 0,-1-2 0,-2-1 0,-1-1 0,1 0 0,0-1 0,0 1 0,0-1 0,-1 0 0,-5-4 0,0 1 0,-2-3 0,1 2 0,2 2 0,-1-1 0,2 1 0,0 1 0,6 5 0,1 1 0,4 3 0,-1-2 0,0-1 0,-2 0 0,0-2 0,-3-1 0,0 0 0,0-1 0,0-1 0,-1 1 0,-1-1 0,-1 1 0,1-1 0,1 1 0,0 1 0,2-1 0,0 0 0,-1-1 0,-1 0 0,-2 1 0,1 0 0,-1 0 0,2 1 0,-1-1 0,1 0 0,1 0 0,-1 0 0,-1-1 0,0 0 0,1 0 0,-1 0 0,1 1 0,0-1 0,0 1 0,0 0 0,0 0 0,-2-1 0,0 2 0,0-1 0,-2 0 0,2 0 0,-3-1 0,0 0 0,-3 0 0,-2 0 0,-4 0 0,-3 0 0,-3 0 0,1 0 0,1 0 0,4 0 0,2 0 0,3-1 0,1 0 0,1 1 0,2-1 0,0 1 0,1 0 0,1 0 0,0 0 0,4 0 0,1 0 0,5 1 0,-1 0 0,0 0 0,0 0 0,0 0 0,-1 1 0,-2-1 0,-2 0 0,-1 0 0,-2-1 0,-4 1 0,-2 0 0,-8 0 0,-2-1 0,-3-1 0,-2 0 0,1 0 0,4 0 0,3 1 0,6 0 0,2 0 0,4 1 0,1-1 0,3 0 0,5 2 0,7 1 0,3 0 0,4 1 0,-3 0 0,-3-2 0,-6-1 0,-5 0 0,-1-1 0,-3 0 0,1 0 0,-1 0 0,0 1 0,0-1 0,-4 1 0,-2-1 0,-4 1 0,-3-1 0,-4 0 0,-1-1 0,-6-2 0,1 0 0,2 0 0,5 1 0,7 1 0,6 1 0,9 0 0,0 1 0,4 0 0,-5 0 0,-2 1 0,-3-2 0,-7 1 0,-1-2 0,-8 0 0,1-1 0,0 0 0,-1 1 0,5 1 0,1 0 0,4 0 0,3 0 0,0 0 0,1 0 0,0 0 0,-1 0 0,0 0 0,-1 0 0,0 0 0,0 0 0,1 0 0,-1 0 0,-1 0 0,-1 0 0,-1-1 0,-1 0 0,0 1 0,2-1 0,1 0 0,1 1 0,0-1 0,0 0 0,-1 0 0,1 0 0,-1 0 0,0 0 0,-1 0 0,-1-1 0,1 2 0,-1-1 0,0 0 0,1 0 0,-1 1 0,0-1 0,0 0 0,-3 0 0,2 0 0,-1 1 0,0-1 0,0 0 0,0-1 0,2 1 0,0 0 0,0 0 0,-1 0 0,-3-2 0,-1 0 0,-2-1 0,0-1 0,3 2 0,2 0 0,3 2 0,1 0 0,1 0 0,-1-1 0,0 1 0,0-1 0,1 1 0,0 0 0,0 0 0,0 0 0,1 0 0,1 1 0,0-1 0,-1 0 0,1 0 0,-3-1 0,2 1 0,0 0 0,-1 0 0,1 0 0,-1 0 0,0-1 0,-3-1 0,1 0 0,-1 0 0,1 1 0,0 0 0,2 1 0,-1 0 0,0-1 0,-2-1 0,-1 0 0,0-1 0,1 2 0,1 0 0,2 0 0,0 2 0,2-1 0,-2 0 0,0-1 0,-2 0 0,-1 0 0,0 0 0,1 0 0,2 1 0,0 0 0,1 0 0,-1 0 0,2 1 0,0-1 0,1 4 0,3-1 0,0 5 0,3 0 0,3 1 0,0 0 0,1 0 0,-1-1 0,-1 0 0,1-1 0,-3-1 0,1-1 0,-2-2 0,-3-1 0,0 0 0,-1-1 0,0 1 0,1 0 0,0 0 0,1 0 0,-2-1 0,1 1 0,0 0 0,0 0 0,1-1 0,0 1 0,0-1 0,-1 1 0,1-1 0,-2 0 0,0 1 0,1-1 0,0 0 0,0 1 0,1 0 0,0-1 0,1 1 0,0 0 0,0 0 0,0 1 0,1-1 0,0 0 0,0 1 0,-2 0 0,1 0 0,1 0 0,-1 0 0,1 0 0,-1 0 0,0-1 0,-1 0 0,0-1 0,0 1 0,1 0 0,1 0 0,0 0 0,0 0 0,-2-1 0,0 1 0,-1-1 0,0 1 0,2-1 0,0 1 0,1 0 0,1 0 0,-1 0 0,0 0 0,-1 0 0,-1-1 0,0 0 0,0 0 0,2 1 0,-1-1 0,2 1 0,0 0 0,0 0 0,-1 0 0,1 0 0,-3-1 0,0 0 0,-1 0 0,1 0 0,0 1 0,5-1 0,2 1 0,-1 0 0,-1-1 0,-3 1 0,-2-1 0,-1 0 0,0 0 0,2 0 0,0 0 0,2 1 0,-1-1 0,0 1 0,-1 0 0,-1-1 0,0 0 0,1 0 0,0 1 0,0-1 0,1 0 0,0 0 0,-1 0 0,1 0 0,0 0 0,0 0 0,0 0 0,1 0 0,-1 1 0,2-1 0,-1 1 0,-1-1 0,1 1 0,-1-1 0,-1 0 0,0 0 0,1 0 0,1 1 0,1 0 0,2 0 0,0 0 0,-2-1 0,-1 1 0,-2-1 0,0 0 0,0 0 0,0 0 0,-1 0 0,0 1 0,2-1 0,2 0 0,-1 0 0,1 0 0,-3 0 0,0 0 0,0-1 0,-1 1 0,2-1 0,-1 1 0,0-1 0,-1 1 0,0 0 0,-1 0 0,-1-1 0,1 1 0,1 0 0,2 0 0,2-1 0,0 0 0,-2 0 0,-2 0 0,-1 1 0,-1 0 0,0 0 0,1 0 0,1 0 0,0 0 0,-1 0 0,-1 0 0,0 0 0,0 0 0,1 0 0,0 0 0,-1 0 0,0 0 0,0 0 0,1 0 0,1 1 0,1-1 0,-1 0 0,-1 0 0,0 0 0,-1 0 0,0 0 0,1 0 0,0 0 0,0 0 0,1 0 0,0 0 0,-1 0 0,0 0 0,0 0 0,-9 0 0,1-1 0,-9 0 0,2-3 0,-2 0 0,-4-1 0,1 1 0,0 0 0,2 1 0,5 1 0,0 0 0,-3-1 0,-5-1 0,-7-3 0,-11-2 0,4 2 0,2 1 0,11 4 0,9 1 0,4 1 0,3 0 0,0 0 0,0 0 0,0 0 0,1 0 0,11 1 0,2-1 0,13 2 0,-1 0 0,-1 0 0,-5-1 0,-10-1 0,-5 1 0,-7-2 0,-9 0 0,-8 0 0,-11-2 0,-3-1 0,-1-1 0,-3 0 0,9 0 0,3 1 0,6 0 0,8 1 0,3 2 0,2-1 0,2 1 0,3 0 0,2 0 0,9 1 0,2 0 0,8 0 0,-2 1 0,4-1 0,-5 0 0,-3 1 0,-5-1 0,-5-1 0,-6-1 0,-9-2 0,-6-1 0,-2 0 0,-1 0 0,5 1 0,3 1 0,4 0 0,6 1 0,2 1 0,3 1 0,1-1 0,0 1 0,0-2 0,0-1 0,-1 1 0,1 0 0,0 0 0,0 1 0,0-1 0,-1 1 0,0-2 0,-1 0 0,1 1 0,-1 0 0,2 1 0,-1 0 0,1 0 0,1-1 0,5 0 0,5 1 0,6-1 0,8 0 0,-3-1 0,-1-2 0,-9-1 0,-5 1 0,-3 1 0,-2 1 0,-3 2 0,-6 1 0,-8 0 0,-14 0 0,-4-1 0,-3 0 0,9 0 0,11 1 0,7 0 0,3 0 0,3 0 0,2 0 0,5 0 0,2 0 0,7 0 0,-2 0 0,-2 0 0,-7 0 0,-10 1 0,1-1 0,-4 1 0,6 1 0,1 0 0,1 0 0,2 0 0,1 0 0,0 0 0,0 0 0,0 1 0,3 2 0,2-1 0,2 3 0,1-1 0,0-1 0,0 1 0,0-2 0,-2 0 0,-1-2 0,-3 0 0,-1-2 0,-1 1 0,1 0 0,1 0 0,3-1 0,1-1 0,1-1 0,2-1 0,1-4 0,1-1 0,5-3 0,-1 1 0,0 1 0,-2 2 0,-4 2 0,0 0 0,-2 1 0,-1-1 0,-1-1 0,-1 1 0,1 0 0,-3 1 0,-1 1 0,-1 2 0,0-1 0,0 1 0,-1-2 0,-3 0 0,-2 0 0,-2-1 0,3 2 0,2 0 0,5 0 0,5-1 0,3-3 0,5-1 0,3-3 0,-2 1 0,2-1 0,-7 1 0,-2 1 0,-3 0 0,-2 1 0,-2 2 0,-1 1 0,0 1 0,-1 2 0,-1 0 0,-2 1 0,-4 1 0,-2 0 0,-6 2 0,-4 1 0,-1-1 0,-4 0 0,6 0 0,2 0 0,6-1 0,6-1 0,2 0 0,12-3 0,2-2 0,10-2 0,-5 0 0,-2 1 0,-6 2 0,-6 2 0,-3 1 0,-5 2 0,-3 3 0,-5 1 0,-6 4 0,-4 1 0,-1-1 0,1 0 0,9-3 0,2 0 0,7-2 0,2-2 0,3 1 0,0-1 0,0 0 0,2 0 0,1 1 0,2-1 0,6 3 0,2 0 0,7 2 0,-3-3 0,-1-1 0,-6-2 0,-6-2 0,-2 1 0,-9 1 0,-3 1 0,-9 3 0,0 1 0,0 2 0,1 0 0,7-1 0,3-1 0,4-4 0,5-1 0,6-1 0,9-1 0,8 1 0,6 0 0,2-1 0,-6 0 0,-7-1 0,-10 0 0,-4 0 0,-5 1 0,-3 0 0,-7 0 0,-4-2 0,-1 1 0,4 0 0,7 0 0,5 0 0,4-3 0,1-3 0,0-2 0,-1-2 0,-2 2 0,-3 3 0,-6 2 0,-5 0 0,-3 1 0,-6 1 0,1 0 0,1 2 0,4 0 0,5 2 0,4-1 0,3 1 0,2-1 0,2 0 0,4-1 0,11 2 0,9 1 0,20 3 0,-1 2 0,1-2 0,-19-2 0,-15-4 0,-9 1 0,-5-1 0,-7 1 0,-9-1 0,-10 0 0,-14-1 0,-2 0 0,1 1 0,9 1 0,18 1 0,8 2 0,11 0 0,9 2 0,13 2 0,8 1 0,19 2 0,2 1 0,-4-3 0,-10 1 0,-20-5 0,-8-1 0,-8-2 0,-9-2 0,-7 1 0,-5-2 0,-8 1 0,2 0 0,0 0 0,6 1 0,6 1 0,6-2 0,4 2 0,7-1 0,4 1 0,8 0 0,2 1 0,1-1 0,-4 0 0,-2 1 0,-3-1 0,-4 0 0,-6-1 0,-12-3 0,-2 1 0,-6-1 0,7 2 0,5 0 0,7 0 0,6 1 0,7 0 0,4 1 0,2-1 0,-2 1 0,1 0 0,-2-1 0,-1 1 0,-5-1 0,-1 1 0,-2-2 0,-4 1 0,-1-1 0,-2 1 0,0-1 0,0 1 0,2 0 0,1 1 0,0-1 0,-2-1 0,0 0 0,-2 0 0,2 0 0,1 0 0,2 1 0,0-1 0,1 1 0,-1-1 0,-2 1 0,0-1 0,-1 0 0,0 1 0,1-1 0,2 2 0,1-1 0,1 1 0,-3-2 0,-2 1 0,-3-2 0,0-1 0,-5-2 0,-1-1 0,-4-1 0,1 1 0,0 0 0,-2 0 0,0-2 0,-1-1 0,2 1 0,2 0 0,3 3 0,3 1 0,0 1 0,1 0 0,-1 0 0,0 1 0,-1-1 0,-1 0 0,-2-1 0,0 1 0,-1 0 0,0-1 0,0 2 0,0-1 0,0 1 0,1-1 0,1 1 0,2 0 0,0 0 0,-1 0 0,0-1 0,0 0 0,-2-1 0,3 1 0,-1-1 0,2 0 0,1 0 0,-1-2 0,1 1 0,-1-2 0,1 1 0,0 0 0,0 1 0,2 1 0,-1 0 0,1 0 0,-1-1 0,1-2 0,0-3 0,0 0 0,-1 1 0,2 0 0,-1 2 0,1-1 0,0 1 0,1-1 0,0 0 0,0 0 0,1-2 0,-2 1 0,1 0 0,-2 0 0,1 1 0,-1 3 0,1 1 0,-1 1 0,1 1 0,-1-1 0,1 1 0,-1 0 0,1-1 0,0-1 0,-1 1 0,1-1 0,-1 1 0,0 1 0,-5 6 0,0 0 0,-4 5 0,-1 1 0,0 1 0,0 1 0,2 0 0,-1 0 0,1 0 0,1-1 0,1 1 0,1-1 0,3-1 0,1 1 0,0-3 0,1-1 0,0 0 0,0-2 0,0 0 0,0-2 0,0-2 0,1-1 0,1-1 0,3-2 0,3-3 0,5-4 0,3-6 0,-3 0 0,0-2 0,-6 4 0,-2 2 0,-2-1 0,-2 3 0,1-1 0,-1 1 0,1 2 0,-1 1 0,0 1 0,0 0 0,0 1 0,0 0 0,-1 1 0,1 1 0,0-1 0,-1 2 0,1-1 0,-1 0 0,1 0 0,0 1 0,0 0 0,0 3 0,0 3 0,0 4 0,3 3 0,0 1 0,3 4 0,-1-1 0,1 2 0,0 2 0,-1-4 0,-2 0 0,-1-4 0,-2-3 0,0-2 0,-1-2 0,0-4 0,2-10 0,0 0 0,2-12 0,-1 6 0,0-2 0,-1 1 0,-1 1 0,-1 3 0,0 1 0,0 4 0,-1 1 0,0 0 0,0 3 0,0 1 0,1 2 0,-1 6 0,0 0 0,1 6 0,4 1 0,3 2 0,3 2 0,2-2 0,0 1 0,-2-3 0,0-1 0,-1 2 0,0-3 0,-1 0 0,-2-4 0,-4-3 0,-1-3 0,-6-6 0,-8-5 0,-9-8 0,-3 0 0,0 1 0,5 4 0,7 6 0,2 1 0,6 1 0,2-1 0,2 1 0,1-3 0,0-1 0,0 0 0,0-1 0,-1 1 0,1 1 0,0 1 0,0 2 0,0 0 0,0 0 0,0-1 0,0 2 0,0 0 0,0 1 0,0 3 0,1 7 0,2 3 0,3 6 0,6 4 0,7 4 0,1 2 0,6 2 0,-6-5 0,-2-7 0,-6-3 0,-2-5 0,-2-1 0,0-1 0,-1-1 0,-1-1 0,-1 0 0,-3-2 0,0 1 0,-1-1 0,0 1 0,2 1 0,-1-1 0,-1-1 0,0-1 0,-6-5 0,-3-1 0,-9-5 0,-6 1 0,-3 1 0,4 3 0,4 2 0,9 2 0,6 1 0,3 1 0,4 2 0,5 2 0,3 1 0,3-2 0,5 2 0,-2-3 0,-1 0 0,-3-1 0,-5-2 0,-2 1 0,-3-1 0,-3 0 0,-5 1 0,-4-1 0,-6 0 0,0 0 0,2 0 0,5 0 0,5 0 0,9 1 0,3 0 0,6 2 0,-3-1 0,-4-1 0,-5-1 0,-3 0 0,0 1 0,0-1 0,2 1 0,0 0 0,2 0 0,0 1 0,0-1 0,-1-1 0,-2 1 0,-1-1 0,-4 0 0,1 0 0,-3-1 0,4 1 0,-1-1 0,0 0 0,1 1 0,-1 0 0</inkml:trace>
  <inkml:trace contextRef="#ctx0" brushRef="#br2" timeOffset="4">717 113 24575,'-6'5'0,"0"0"0,-2 0 0,1 2 0,-2 0 0,-1 2 0,1 0 0,0 0 0,1-1 0,1-1 0,0-1 0,2-1 0,2-2 0,2-1 0,5-4 0,0 0 0,2-2 0,-1 2 0,-1 0 0,1 0 0,-1 1 0,1-1 0,2 1 0,0-1 0,1 0 0,-2 0 0,0 1 0,-2-1 0,-1 1 0,-1 0 0,0 1 0,0-1 0,-7 4 0,-2 0 0,-6 4 0,0-1 0,-2 1 0,4-2 0,-1 0 0,1-1 0,1 0 0,1-1 0,2 1 0,2-2 0,2 1 0,0-1 0,2-1 0,8-2 0,3-3 0,7-1 0,1-1 0,-3 1 0,-3 1 0,-3 1 0,-4 1 0,-2 1 0,-1 0 0,-1 0 0,0 1 0,0-1 0,1 0 0,0 0 0,0 0 0,-1 1 0,0-1 0,0 0 0,0-2 0,1 0 0,0 0 0,2-2 0,-2 1 0,2 0 0,-2 1 0,0 0 0,0 2 0,0-1 0,-1 1 0,0 0 0,0 0 0,1 0 0,-1 1 0,2 0 0,-1 0 0,1 0 0,0-1 0,1 1 0,1 0 0,-1 0 0,0 0 0,-1 0 0,-2 0 0,-5 3 0,-2 1 0,-6 2 0,-1 0 0,-3 1 0,-1 0 0,-4 1 0,2-1 0,-3 1 0,4-2 0,-1 1 0,2-1 0,4-2 0,4 0 0,4-1 0,3-3 0,5 1 0,1-1 0,8-1 0,2-1 0,2 1 0,-2 0 0,-3 0 0,-2 1 0,-2-1 0,-1 1 0,-1 0 0,-2 0 0,-2 1 0,-2 1 0,-3 1 0,-1 2 0,-1 1 0,-2 0 0,1-1 0,-1 1 0,2-1 0,2-1 0,4-2 0,6-2 0,5-2 0,2-1 0,4-1 0,-5-1 0,0 2 0,-3 0 0,-4 1 0,0 0 0,-3 2 0,-1 0 0,-6 3 0,-1 1 0,-4 3 0,-3-1 0,-2 1 0,-2-1 0,-2 0 0,4-2 0,3-1 0,5-2 0,5 0 0,3-2 0,4 0 0,3 0 0,3-1 0,1-1 0,-2 2 0,-2 0 0,-7 2 0,-4 1 0,-3 1 0,-2 2 0,0 1 0,1 0 0,1 1 0,1-1 0,0-1 0,2-1 0,0-1 0,2-2 0,1 0 0,2-2 0,-1 1 0,-1 4 0,-4 1 0,-3 3 0,-2 0 0,-1-1 0,1-1 0,1 1 0,3-3 0,3-1 0,2-2 0,3-3 0,3-4 0,4-3 0,3-4 0,-1 0 0,-1 1 0,-5 4 0,-3 4 0,-4 3 0,-2 2 0,-1 2 0,-4 2 0,-2 1 0,0 0 0,-1-1 0,4-2 0,3-1 0,2-1 0,1-1 0,3-5 0,1 0 0,5-5 0,-1 2 0,1-1 0,0 1 0,-3 1 0,1 2 0,-2 0 0,-2 2 0,-1 1 0,0 0 0,-1 1 0,-3 5 0,-1 0 0,-4 4 0,0 0 0,-1 1 0,1 0 0,0-1 0,0-1 0,4-1 0,1-2 0,1-2 0,2-2 0,3-4 0,1-1 0,2-2 0,-3 3 0,-2 4 0,-5 5 0,0 1 0,-3 4 0,1-1 0,0-2 0,-1 3 0,2-2 0,-2 1 0,2-3 0,0 0 0,2-2 0,2-2 0,10-11 0,0-1 0,8-11 0,-6 2 0,-2 2 0,-2 5 0,-4 5 0,0 2 0,-1 2 0,-1 0 0,1 0 0,0 1 0,-1 0 0,0 1 0,-6 6 0,0 1 0,-7 6 0,2-1 0,-2 3 0,1-1 0,0 1 0,2-1 0,2-2 0,2-3 0,2-3 0,2-4 0,4-7 0,1-1 0,5-7 0,0 1 0,0 1 0,-1 2 0,-2 2 0,-3 3 0,-1 3 0,-2 2 0,-1 4 0,-3 4 0,-1 0 0,-1 3 0,-2-1 0,1 0 0,0 1 0,1-1 0,2-3 0,1-1 0,1-3 0,2-1 0,0-1 0,-1 1 0,1 3 0,-4 5 0,0 2 0,-3 4 0,-2 3 0,1-2 0,-1 1 0,2-5 0,1-1 0,0-3 0,4-3 0,-1-1 0,2-2 0,1-2 0,0 0 0,5-5 0,1-1 0,5-6 0,0 0 0,-1 0 0,1 0 0,-4 2 0,-1 3 0,-1 0 0,-3 2 0,1-1 0,-2 2 0,-2 1 0,-2 4 0,-4 3 0,-2 3 0,-4 4 0,0 0 0,-1 1 0,-1-1 0,4-3 0,1-3 0,4-2 0,4-2 0,1-2 0,4-7 0,3-5 0,4-7 0,-1 1 0,0-2 0,-3 5 0,-2 3 0,-2 2 0,-1 5 0,-1 2 0,-4 9 0,-1 2 0,-3 5 0,0-1 0,3-2 0,0-1 0,2-2 0,0-1 0,1-1 0,2-1 0,0-2 0,2-3 0,2-3 0,1-1 0,2-2 0,-1 2 0,0 0 0,-3 2 0,-1 2 0,-2 2 0,0 1 0,-3 6 0,-1 1 0,-1 3 0,-2 4 0,-1 0 0,0 2 0,-2 2 0,1-1 0,1 0 0,1-2 0,2-4 0,1-4 0,2-5 0,1-4 0,2-5 0,2-3 0,2-5 0,3-2 0,-2 0 0,0 3 0,-2 6 0,-3 4 0,0 2 0,-2 4 0,-1 1 0,-3 6 0,-1 1 0,0 0 0,-2 2 0,1-3 0,-1 0 0,1-2 0,2-1 0,0-2 0,2-1 0,1-2 0,1-2 0,4-6 0,2-4 0,3-5 0,1 1 0,-1 2 0,-2 1 0,1 0 0,-2 3 0,-1 2 0,-2 2 0,-1 1 0,-3 6 0,-3 3 0,-3 4 0,-2 4 0,0-1 0,-3 3 0,1-2 0,1 1 0,-1-1 0,3-3 0,2-2 0,3-3 0,3-3 0,1-1 0,4-5 0,1-1 0,4-4 0,0 1 0,-1-1 0,1 2 0,-2-1 0,0 1 0,-3 0 0,-1 2 0,-2 2 0,-2 5 0,-1 0 0,-2 4 0,0 0 0,-1 0 0,0 1 0,1-1 0,0-1 0,0 0 0,1-1 0,0-1 0,2-1 0,-1 0 0,1-2 0,-1 3 0,0-2 0,0 2 0,0-2 0,0 0 0,0 1 0,0 0 0,1-1 0,0 0 0,0-1 0,0 1 0,0-2 0,1 1 0,-1 1 0,1-1 0,-1 0 0,0 0 0,1-1 0,-1 1 0,1-1 0,-1 1 0,0 0 0,1-1 0,-1 1 0,1-1 0,0 0 0,-1 1 0,0-1 0,0 2 0,0-1 0,-1 1 0,0 0 0,0-1 0,0 1 0,-1 0 0,-1-1 0,0 0 0,0 0 0,1 0 0,0 1 0,0-2 0,0 1 0,1 0 0,0-1 0,1 1 0,-1-1 0,1 0 0,-1 1 0,1-1 0,1 1 0,-1-1 0,0 1 0,0 0 0,1 0 0,-1 0 0,0 0 0,1 0 0,-1 0 0,0 0 0,0 0 0,0 0 0,-1 1 0,1-1 0,-2 1 0,1 0 0,-1 0 0,0 0 0,1-1 0,-1 1 0,1-1 0,0 0 0,1 0 0,0-1 0,0 1 0,0-1 0,0-1 0,0 2 0,4-6 0,-1 1 0,4-5 0,-1 1 0,1 0 0,-1 1 0,0-1 0,-2 2 0,0-1 0,-1 2 0,0-2 0,0 1 0,-1 0 0,1-1 0,-1 1 0,1-1 0,-2 0 0,2 1 0,-1 1 0,0 1 0,1 0 0,0 1 0,0-2 0,-1 0 0,2-1 0,-2 0 0,2-2 0,-1 2 0,-1 0 0,1 1 0,-1 1 0,1 1 0,-1 0 0,1-1 0,-1 1 0,-1 1 0,1 0 0,0 0 0,0 1 0,1-2 0,0 0 0,1-1 0,0 0 0,1-2 0,-1 1 0,0 0 0,2-1 0,-1-2 0,1 1 0,1 1 0,-1 0 0,1 1 0,1 0 0,-1 0 0,3-1 0,-2 1 0,1 0 0,-1 0 0,1 2 0,3-2 0,-3 1 0,3-1 0,-4 0 0,-2 2 0,0 0 0,-1 1 0,0 0 0,-1 0 0,0 0 0,1 0 0,0 0 0,-1 0 0,-1 0 0,0 1 0,-8 4 0,3-1 0,-7 4 0,3-2 0,0-2 0,2-1 0,2-2 0,2 1 0,0-1 0,-1 1 0,0 0 0,-1 1 0,0-1 0,1 1 0,0-1 0,0 1 0,0-1 0,0 1 0,-1 0 0,1 1 0,-1 0 0,1 0 0,0-1 0,0 1 0,0-2 0,1 1 0,-1 0 0,0 0 0,1 0 0,0 0 0,-1 0 0,1 0 0,-1-1 0,0 1 0,1 0 0,-1-1 0,2 1 0,-1 0 0,0-1 0,0 0 0,0 0 0,1 1 0,-1-1 0,1 0 0,3-3 0,2-2 0,5-4 0,1-1 0,-1 0 0,1-1 0,-1 1 0,0-1 0,0 0 0,-2 1 0,0 1 0,-1 0 0,-2 1 0,0 2 0,1-1 0,-2 0 0,0 2 0,0-1 0,-1 1 0,1 0 0,-1 0 0,-1 1 0,1 1 0,-1 1 0,0-2 0,1 2 0,0-1 0,-1 1 0,1 0 0,-1 0 0,2 0 0,0-1 0,1-1 0,2 0 0,-2 0 0,0 0 0,-2 2 0,0 0 0,-2 1 0,1 0 0,1-1 0,0 1 0,0-1 0,0 1 0,-1 1 0,-6 2 0,0 1 0,-5 2 0,1-1 0,-1 1 0,-1-2 0,1 0 0,2 0 0,2-2 0,2-1 0,2 0 0,6-5 0,1 1 0,3-2 0,-1 1 0,0 0 0,1 1 0,2 0 0,0 1 0,2-1 0,4 1 0,-5 0 0,1-1 0,-6 1 0,-2 1 0,-2 0 0,0 1 0,-1-1 0,0 1 0,-7 1 0,2-1 0,-6 1 0,5-2 0,1 1 0,2-2 0,1 1 0,0-1 0,1-1 0,1-1 0,2 0 0,2-1 0,1 0 0,0-1 0,-1 1 0,1 0 0,1 0 0,1 0 0,0 0 0,2-1 0,-3 1 0,-2 3 0,1-1 0,-2 3 0,0-2 0,-1 2 0,0 0 0,-1 0 0,-1 0 0,0 0 0,-1 0 0,-3 3 0,-1-1 0,-4 4 0,-2-1 0,-2 1 0,-2 0 0,0-2 0,1 0 0,3-3 0,3 0 0,3-1 0,2 0 0,8-1 0,1 0 0,8-2 0,1 2 0,1-1 0,0 1 0,-5-1 0,-2 0 0,-4 1 0,-2 0 0,-3 1 0,0-1 0,-6 1 0,1 0 0,-5 0 0,2-1 0,-2 0 0,3 0 0,1 0 0,2 0 0,5-2 0,0-1 0,3 0 0,2-1 0,2 2 0,1 0 0,-2 0 0,2 0 0,-2 0 0,0 1 0,-2 0 0,-2 1 0,-3 0 0,-1 1 0,0 0 0,-1-2 0,0 0 0,1-2 0,-1 1 0,1 1 0,0-1 0,0 1 0,1-1 0,0 1 0,0-1 0,-1 1 0,1 0 0,-1 0 0,0 2 0,0-1 0,1 1 0,-4-3 0,0-1 0,-3-1 0,2-3 0,1-1 0,1-2 0,1-1 0,0-2 0,0 0 0,0-1 0,0 1 0,-1-2 0,-1 2 0,0-3 0,-1 4 0,1 1 0,0 3 0,1 3 0,0 1 0,1 2 0,-1 2 0,1-1 0,0 1 0,-1 0 0,0 0 0,0-1 0,-2-2 0,1 0 0,0 0 0,0 0 0,1 0 0,1 0 0,-1-1 0,-1 0 0,1 0 0,-1 1 0,1-1 0,0 2 0,0 1 0,1-1 0,-1 0 0,1 0 0,-1 1 0,1-1 0,0 2 0,0-1 0,0 1 0,0 0 0,-1 5 0,1 0 0,1 4 0,-1 0 0,1 0 0,0 4 0,2 0 0,1 3 0,0-2 0,0 0 0,0-3 0,-1-1 0,0-3 0,-1-1 0,-1-2 0,-1-1 0,1 0 0,-1-1 0,1 0 0,-1 1 0,1-1 0,0 2 0,1-1 0,0 2 0,0-1 0,1 0 0,0 1 0,0 0 0,0-1 0,0 0 0,-1 1 0,1 0 0,-2 0 0,1-1 0,-1-1 0,0 0 0,0-1 0,0 0 0,0 0 0,0 1 0,0-1 0,1 1 0,-1-2 0,0 1 0,0 0 0,0 0 0,0 0 0,0 1 0,0-1 0,0 1 0,0-1 0,-1 0 0,0 1 0,0 1 0,1 0 0,-1 1 0,0 0 0,1-1 0,-1 0 0,0 0 0,0-1 0,0 0 0,0-1 0,0 1 0,0 0 0,0-1 0,0 1 0,0-1 0,0 1 0,-1 0 0,1 1 0,-2-1 0,1 0 0,0 0 0,-1 0 0,1-1 0,0 0 0,0 0 0,-1-1 0,1 0 0,-3 0 0,0 0 0,-1-1 0,-1 1 0,-5-1 0,-5 0 0,-9-1 0,-1-1 0,-2 0 0,5 1 0,4 1 0,4 0 0,4 1 0,4 0 0,2 1 0,0 0 0,2 0 0,2 0 0,8-2 0,5 0 0,10-2 0,-2 0 0,1 1 0,-6 0 0,-2 0 0,-5 0 0,-4 1 0,-2 1 0,-5 3 0,-4 2 0,-3 1 0,-4 2 0,0-1 0,1-2 0,1-1 0,3-1 0,3-2 0,2 1 0,2-1 0,2 0 0,2-1 0,5-1 0,6-1 0,2-2 0,4-3 0,-4-3 0,-3 2 0,-6 0 0,-4 5 0,-3-1 0,-3 1 0,-4-3 0,-2-1 0,-1-1 0,1-1 0,5 0 0,2 0 0,2-1 0,2 1 0,0 0 0,0 2 0,1 0 0,0 2 0,0 1 0,-1-2 0,1 0 0,0 0 0,0-2 0,-1 3 0,1-1 0,-2 2 0,1 1 0,0-1 0,0 0 0,0 0 0,0 0 0,0 0 0,0 1 0,-1 1 0,1-1 0,-1 1 0,0 0 0,0 1 0,1-1 0,-1 1 0,0 0 0,0-1 0,1 0 0,-1 0 0,0 0 0,1-1 0,-1 1 0,0 0 0,0 0 0,0 0 0,0 1 0,0-1 0,0 6 0,0 1 0,0 6 0,0 2 0,0 3 0,1 4 0,0-1 0,0 1 0,3-1 0,0-5 0,0-3 0,0-2 0,-2-3 0,-1-1 0,0-2 0,-1 0 0,0-1 0,0-1 0,0 0 0,0 0 0,0 0 0,1 1 0,-1 0 0,-1 1 0,1 0 0,-1 0 0,1 0 0,-1-1 0,1-8 0,-1-1 0,0-9 0,0 1 0,0-2 0,-1 1 0,1 1 0,-1 1 0,0 2 0,-1 2 0,2 4 0,0 2 0,1 2 0,0 9 0,0-1 0,0 7 0,2-1 0,0 2 0,2 1 0,1 1 0,0-3 0,0-1 0,-2-4 0,-2-5 0,-1-6 0,0-2 0,-1-4 0,-2-4 0,-1-1 0,-2-2 0,0 2 0,1 3 0,2 0 0,1 5 0,1 1 0,1 3 0,0 2 0,1 4 0,-1 1 0,2 3 0,0 1 0,1 0 0,1 0 0,0-2 0,-2-2 0,-1-3 0,-1-1 0,1 0 0,-1 0 0,0-4 0,1-1 0,-1-7 0,-1 2 0,-3-2 0,-4 2 0,-3 1 0,-3 0 0,1 4 0,1 1 0,0 2 0,2 2 0,-1 0 0,3 2 0,-2 0 0,2 0 0,1 0 0,2-2 0,3 1 0,1-1 0,-1 0 0,1 0 0,-1 1 0,0-1 0,1 0 0,-1 0 0,1-1 0,2-2 0,0-1 0,2-1 0,-1 2 0,0 2 0,-5 5 0,-1 0 0,-6 6 0,1-1 0,-1-1 0,-1 1 0,1-3 0,1 0 0,0-2 0,1 1 0,0-2 0,2-1 0,1-1 0,2-1 0,0 0 0,1 0 0,1-1 0,8-1 0,4-2 0,9-2 0,1-1 0,0 0 0,-6 0 0,-5 3 0,-7 2 0,-4 2 0,-2 1 0,-5 3 0,-4 4 0,-2 0 0,-6 4 0,-2 0 0,-1 0 0,1 0 0,3-2 0,6-3 0,6-2 0,4-4 0,7-3 0,7-2 0,4-2 0,8-3 0,1-3 0,-2-2 0,1-5 0,-10 5 0,-1 0 0,-7 6 0,-1 2 0,0 0 0,-1 2 0,2-1 0,-1 0 0,0 1 0,-1 0 0,-1 1 0,0 0 0,0 1 0,0 0 0,0-1 0,0 1 0,1 0 0,1-1 0,-1 1 0,1 0 0,-1 0 0,-1 0 0,-1 0 0,0 0 0,1 0 0,0-1 0,0 0 0,1-1 0,-2 1 0,1 0 0,-2 1 0,0 5 0,-2 0 0,-1 6 0,-3 1 0,-2 1 0,-3 5 0,-4 2 0,1 0 0,-2-1 0,4-3 0,3-4 0,2-3 0,2-3 0,3-2 0,1-2 0,1 0 0,7-4 0,4-1 0,6-6 0,4-3 0,-3 1 0,-1-2 0,-6 7 0,-5 2 0,-4 4 0,-2 1 0,0 3 0,-4 2 0,-2 5 0,-4 1 0,-4 1 0,-4 1 0,-1-2 0,-5 2 0,2-3 0,-2 2 0,4-3 0,3 0 0,6-3 0,4-2 0,3 0 0,2-2 0,1-1 0,1 0 0,3-3 0,2-2 0,4-2 0,2-1 0,0 3 0,-3 0 0,-3 4 0,-4 0 0,-2 2 0,-2 2 0,-3 3 0,-3 1 0,1 1 0,-2 0 0,2-1 0,-1 1 0,2-2 0,0 0 0,2-1 0,-1 0 0,2-1 0,2-2 0,0 0 0,2-1 0,-1 0 0,1 0 0,0-1 0,0 1 0,-1-1 0,1 2 0,0-2 0,0 2 0,0-1 0,0 1 0,-1 0 0,1-1 0,-1 1 0,0-1 0,0 1 0,0 0 0,0 0 0,-1 2 0,0-1 0,0-1 0,0-1 0,0 0 0,1-2 0,-1 2 0,1-1 0,0 0 0,0 0 0,0 0 0,0 0 0,0 1 0,0-1 0,5 0 0,1-1 0,9-3 0,3-2 0,4-3 0,-3-1 0,-1 0 0,-5 3 0,-3-1 0,-2 2 0,-1-1 0,1 0 0,1-2 0,1 0 0,0-1 0,-1 1 0,-2 2 0,-1 0 0,0-1 0,0 1 0,1-1 0,-2 2 0,2-1 0,-2 2 0,0 0 0,1 1 0,-1 0 0,2-1 0,-1 0 0,1 0 0,-1-1 0,1 0 0,-2 3 0,0-1 0,0 3 0,-1-1 0,0 0 0,-1 1 0,2-2 0,0 1 0,0 0 0,-1 1 0,-2 0 0,-5 2 0,-2 2 0,-4 1 0,-2 0 0,-2 0 0,-3-2 0,-2 1 0,1-1 0,2 2 0,5-2 0,4-1 0,3 0 0,1 1 0,0-1 0,1 1 0,-1 0 0,0 0 0,-1 0 0,0 1 0,-2 1 0,2 0 0,-2 0 0,2 0 0,1-1 0,-1-1 0,2 0 0,-1 0 0,2-1 0,-1 1 0,1-1 0,0 1 0,0 1 0,0-1 0,0 2 0,0 0 0,0 0 0,0 0 0,1-3 0,0 0 0,2-2 0,2 0 0,3-1 0,5-2 0,4-2 0,3-1 0,2-3 0,0 1 0,-2 0 0,2-2 0,-4 2 0,1-2 0,-3 1 0,-4 1 0,-3 3 0,-3 2 0,-1 0 0,-1 1 0,0 0 0,0-1 0,0 2 0,-1 0 0,0 1 0,-1-1 0,-1 1 0,3-1 0,-1-1 0,2 0 0,0-1 0,-1 0 0,0 1 0,0 1 0,-1-1 0,1 1 0,0-1 0,1 0 0,-1 0 0,1 1 0,-1 0 0,-1 1 0,2 0 0,-1-1 0,1 0 0,-1 0 0,0 0 0,-1 1 0,-8-2 0,-2-1 0,-4-1 0,-1-4 0,2 1 0,1-2 0,0-1 0,3 0 0,1 0 0,1 0 0,3 1 0,0 0 0,2-3 0,-1 0 0,0-2 0,0 2 0,1 1 0,-1 2 0,1 0 0,-1 2 0,1 0 0,0 2 0,0 1 0,0 1 0,1 0 0,-1 1 0,0 1 0,0-1 0,0 1 0,0 0 0,0-1 0,0 1 0,0-1 0,0 0 0,1 0 0,-1-1 0,0 0 0,0-1 0,0 1 0,0 0 0,0 0 0,0 1 0,0 0 0,-1 1 0,-1 1 0,-1 2 0,-3 2 0,-3 2 0,-1 2 0,-3 2 0,1 0 0,1 1 0,0-1 0,3-1 0,-2 0 0,1-1 0,-1 1 0,-1 0 0,2 1 0,-1 1 0,4-3 0,-1 2 0,0-2 0,-1 4 0,3-3 0,-1 0 0,3-3 0,-1-1 0,1 1 0,0-2 0,1-2 0,2-2 0,3-3 0,1-3 0,3-2 0,-2 2 0,1-1 0,-1 1 0,0 0 0,-1 2 0,-2 0 0,1 2 0,0 1 0,1 1 0,-1 0 0,1 0 0,-1 0 0,1 0 0,-1 0 0,-1 0 0</inkml:trace>
  <inkml:trace contextRef="#ctx0" brushRef="#br2" timeOffset="5">2214 364 24575,'-4'0'0,"2"0"0,0 0 0,1 0 0,0 1 0,-2-1 0,-1 2 0,-2 0 0,-1 2 0,0 0 0,-1 0 0,1 1 0,0 1 0,-2 1 0,-1-2 0,0 1 0,0 0 0,3-2 0,3 0 0,2-2 0,7-6 0,0 1 0,6-5 0,-3 2 0,2 0 0,-1 1 0,-1 0 0,1-1 0,-2 1 0,0 0 0,-3 2 0,-1 1 0,-2 0 0,0 2 0,-8 3 0,1 0 0,-7 4 0,2 0 0,1-2 0,4-2 0,2-2 0,4-2 0,2-2 0,3-1 0,3-2 0,2 2 0,0 0 0,4 1 0,1 2 0,5 0 0,-1 1 0,-1 0 0,-6-2 0,-3 1 0,-5-1 0,-2 0 0,-2 2 0,-4 3 0,-2 2 0,-6 3 0,1 0 0,0-1 0,-1 1 0,1-2 0,-2-1 0,3-2 0,2-2 0,3 0 0,4-2 0,7-3 0,2 0 0,6-3 0,1 1 0,2-1 0,-1 1 0,1 1 0,-5 1 0,-2 1 0,-3 2 0,-3 0 0,-1 1 0,1-1 0,-2 1 0,1-1 0,-2 1 0,-8 4 0,-2 1 0,-9 3 0,2-1 0,-3 1 0,3-3 0,2 0 0,3-4 0,6 0 0,3-2 0,7-1 0,4-1 0,6-3 0,3 2 0,2 0 0,2 1 0,-3 2 0,-1 1 0,-6 0 0,-3-1 0,-4 1 0,-3 0 0,-2 0 0,-4 1 0,-4 3 0,-5 2 0,-5 0 0,1 0 0,-1-1 0,6-2 0,3-1 0,4-2 0,4 0 0,6-3 0,4 0 0,6-3 0,8 1 0,3 0 0,2 1 0,-4 1 0,-7 2 0,-7 0 0,-5 0 0,-2 1 0,-1-1 0,0 1 0,-1 0 0,-5 2 0,-1 0 0,-7 2 0,-4 1 0,0 2 0,-2-1 0,5-1 0,2-2 0,7-1 0,4-3 0,7-3 0,6-3 0,3 0 0,4-1 0,-3 2 0,-2 3 0,-2 1 0,-3 2 0,0 0 0,1-1 0,-2 2 0,-2-1 0,-4 1 0,-4 1 0,-3 2 0,-4 0 0,-2 1 0,-5 2 0,1 0 0,2-2 0,3 0 0,4-3 0,4-1 0,8-2 0,6-1 0,9 0 0,5 0 0,-3 1 0,2 0 0,-7 1 0,-3 1 0,-5-1 0,-6 0 0,-3 0 0,-3 1 0,0 0 0,-3 2 0,-3 0 0,-1 1 0,-5 1 0,-1-1 0,-1 1 0,1-1 0,3 0 0,6-3 0,2 0 0,4-1 0,3-1 0,6-1 0,2 0 0,5 1 0,1 1 0,-3 0 0,-2 2 0,-6-1 0,-1 0 0,-3 0 0,-1 0 0,-2 0 0,-1 0 0,-3 2 0,-4 0 0,-1 2 0,-4 0 0,0 0 0,1-1 0,2-1 0,6-1 0,2-1 0,12-1 0,1-1 0,12 1 0,-5 0 0,0 0 0,-3 1 0,-4 1 0,-1-1 0,-4 0 0,-1 0 0,-2 0 0,-2 0 0,0-1 0,-5 3 0,-2 0 0,-4 1 0,-3-1 0,1-1 0,1 0 0,3-1 0,4-1 0,5 0 0,3-2 0,3 0 0,4 0 0,2-1 0,-2 2 0,0 0 0,-3 1 0,-3 1 0,-2-1 0,-2 1 0,-3 1 0,-2 1 0,-3 0 0,-2 1 0,-2-1 0,2 0 0,1 0 0,3-1 0,1-1 0,3-1 0,8 0 0,2 0 0,6 1 0,-2-1 0,-1 1 0,-3 1 0,-2 0 0,-1 0 0,-3-1 0,-2 1 0,0-1 0,-2 2 0,-2 0 0,-2 2 0,-3 0 0,-2 1 0,-4-1 0,-1 1 0,2-2 0,3-1 0,4-1 0,3-2 0,3-1 0,-1 3 0,-2-1 0,-2 4 0,-3 0 0,0 0 0,-4 2 0,3-2 0,-1 0 0,3 0 0,4-3 0,1-1 0,10-3 0,2 1 0,5-2 0,-2 2 0,-3 0 0,-2 0 0,-2 1 0,0 1 0,-4-1 0,-1 1 0,-1 0 0,-1 1 0,-1-1 0,-6 3 0,-2-1 0,-4 0 0,-2 0 0,2 0 0,1 0 0,2-2 0,5 0 0,2-1 0,2 0 0,2 0 0,5 0 0,-2 0 0,3-1 0,-5 1 0,-1 2 0,-2 0 0,-3 3 0,-2 0 0,0-1 0,-1 1 0,1-2 0,0 1 0,3-3 0,1 1 0,4-2 0,2 1 0,3-1 0,1 0 0,2 1 0,-1 0 0,2 1 0,0 0 0,1 0 0,0 1 0,-5-1 0,-2 0 0,-6-1 0,-2 0 0,-1 0 0,-3 2 0,2 0 0,-3 0 0,-4-1 0,-3 0 0,-2 0 0,-2-1 0,7-1 0,4 1 0,5-2 0,4 1 0,4-1 0,-1 1 0,0-1 0,-1 1 0,-3 2 0,1 0 0,-1 0 0,1 0 0,0-1 0,2 0 0,1 1 0,1-1 0,-1 0 0,-2-1 0,-1 1 0,0 1 0,0 0 0,-3 3 0,-2-1 0,-3 1 0,-1 0 0,-1 0 0,1 0 0,2-1 0,2-2 0,2 0 0,2-2 0,6 0 0,0-1 0,3 0 0,0 1 0,0 1 0,2 0 0,3 4 0,-1-2 0,-2 1 0,-4-3 0,-4 0 0,-2 0 0,-3 0 0,-1 0 0,-4 1 0,-1-1 0,-3 1 0,0-1 0,1-1 0,0 1 0,3-1 0,2 1 0,4-1 0,2-1 0,-3 2 0,1 0 0,-6 2 0,2-1 0,1-1 0,-1-1 0,3 1 0,1-1 0,8 1 0,0-2 0,3 1 0,-4 0 0,-3 0 0,-1 0 0,-4 3 0,-1-1 0,-4 2 0,-2 0 0,0 0 0,0-1 0,0 0 0,4-2 0,1 0 0,3-1 0,9 0 0,-1 0 0,6 0 0,-6 0 0,-2 0 0,1 0 0,-2 1 0,-1-1 0,-2 1 0,-2 1 0,-2 0 0,-2 1 0,0 0 0,0 0 0,0 0 0,1-1 0,3-1 0,3-1 0,2 0 0,2 0 0,2 0 0,-3 0 0,0 0 0,-3 1 0,-2 0 0,0 1 0,-2 0 0,-1 0 0,0 0 0,-1 0 0,1-1 0,1-1 0,2 1 0,0-1 0,5 1 0,2 0 0,4 1 0,0 0 0,-5-1 0,-2 0 0,-3 1 0,-2-1 0,0 1 0,-4 0 0,-2 1 0,-1-2 0,-2 0 0,0 0 0,2-1 0,1 0 0,4 0 0,0 0 0,3 0 0,1 3 0,-2-2 0,0 4 0,-2-3 0,1 0 0,2-1 0,0 0 0,4 1 0,-1 0 0,2 0 0,-1-1 0,-2 1 0,0-1 0,-1 1 0,-2-1 0,-2 0 0,-2 1 0,-3-2 0,-1 0 0,-3-1 0,3 0 0,0 1 0,4-1 0,2 1 0,4 0 0,5 0 0,0 0 0,2 0 0,-3-1 0,-3 1 0,-1 1 0,-2 0 0,-2 0 0,-2 0 0,-3 0 0,0 0 0,1 0 0,0-1 0,2 1 0,2-1 0,3 0 0,6 1 0,-1-1 0,2 1 0,-3-1 0,-1 0 0,-8 0 0,0 0 0,-6 0 0,1 0 0,0-1 0,0 1 0,0-1 0,3 0 0,3 0 0,3 1 0,3 0 0,2 1 0,0-1 0,3 1 0,0 0 0,-1 0 0,-2 1 0,-1-2 0,-2 0 0,-5 1 0,0-1 0,-4 1 0,0-1 0,-1 0 0,-1 0 0,-1 0 0,3 0 0,4 0 0,2 0 0,3 0 0,-5 0 0,-1-1 0,-10-1 0,-2-2 0,-2-1 0,-2 0 0,4 1 0,4 2 0,5 1 0,6 0 0,3 1 0,0 2 0,-3-2 0,-2 2 0,-2-2 0,-5 0 0,0-1 0,-3 0 0,4-1 0,0 1 0,3 1 0,1 0 0,2 0 0,1 0 0,3-1 0,5 1 0,4 0 0,3 0 0,-4 0 0,-2 0 0,-6-1 0,-3 1 0,-2-1 0,-2 0 0,0-1 0,-1 0 0,-1-1 0,1 0 0,3 0 0,1 1 0,3 1 0,1 0 0,0 0 0,1 0 0,0 0 0,0-1 0,-2 0 0,-1 0 0,-5-2 0,1 1 0,-1 0 0,4 1 0,1 2 0,2 0 0,9-1 0,-2 1 0,8-1 0,-3 0 0,-2 0 0,-1 0 0,-1-1 0,0 0 0,2-1 0,2 0 0,1 0 0,-1 0 0,-2 0 0,-4 2 0,-3 0 0,-3 1 0,-2 0 0,-2 1 0,-3-1 0,-1 1 0,-3-1 0,-1 1 0,0-2 0,0 1 0,4-1 0,3 1 0,3-1 0,5 0 0,3-2 0,3 0 0,8-1 0,5-1 0,0 0 0,1 0 0,-9 3 0,-5 1 0,-5 1 0,-5 0 0,-2 2 0,-4 0 0,-3 1 0,-1 1 0,1-1 0,2 0 0,2-2 0,1-1 0,2 1 0,2-1 0,2-2 0,4 0 0,2-2 0,2 0 0,5-1 0,4 0 0,7 1 0,-5 0 0,0 1 0,-11 1 0,-5 0 0,-13 4 0,0-1 0,-9 5 0,6-3 0,3 0 0,1-1 0,3-1 0,3-2 0,2 0 0,5-3 0,3-2 0,6-2 0,5-2 0,5 0 0,4 0 0,-3 2 0,-3 1 0,-6 1 0,-8 3 0,-2 1 0,-4 0 0,-3 2 0,-2 0 0,-6 2 0,-3 2 0,-3 1 0,-3 2 0,-1-1 0,3-2 0,3-2 0,8-2 0,3-1 0,2-1 0,4-1 0,0-3 0,6-2 0,1-3 0,7-2 0,0 1 0,5-1 0,0 4 0,-1 0 0,-2 3 0,-6-1 0,-4 1 0,-4 1 0,-2 2 0,-2 1 0,-6 6 0,0 1 0,-3 3 0,2-2 0,3-3 0,3-3 0,6-5 0,2-1 0,8-6 0,0 1 0,0-1 0,1-2 0,-3 1 0,-3 0 0,-2 1 0,-4 5 0,-3 2 0,-2 3 0,-2 2 0,-5 3 0,-1 0 0,-2 1 0,0 0 0,3-3 0,2-1 0,3-2 0,4-2 0,2-3 0,4-2 0,2-2 0,0 1 0,0 0 0,-2 2 0,-3 1 0,0 2 0,-3 1 0,-1 1 0,0 1 0,-1 2 0,-5 2 0,-1 2 0,-4 3 0,-2 2 0,0-1 0,2-1 0,3-3 0,3-2 0,3-3 0,2-2 0,3-1 0,0-1 0,1-1 0,-1 2 0,0 1 0,-3 1 0,-5 5 0,-2 0 0,-4 5 0,1-2 0,0 0 0,4-3 0,1 0 0,5-6 0,3-2 0,4-5 0,1-1 0,-1 0 0,-2 1 0,-3 1 0,-2 3 0,-1 1 0,1 2 0,-1 1 0,0 2 0,0-2 0,1 1 0,-1-2 0,1 2 0,-1 0 0,1-1 0,-1 1 0,0 0 0,-1 0 0,-1 0 0,-1 0 0,1 1 0,-1 1 0,0 0 0,-2 3 0,0 2 0,-2 1 0,-2 4 0,1 0 0,0 0 0,1 0 0,1-1 0,0-1 0,0 1 0,0-1 0,1-2 0,1-1 0,0-1 0,2-2 0,0-1 0,1 1 0,-1-1 0,2-1 0,5-5 0,0 1 0,6-5 0,-2 3 0,1-1 0,2 3 0,-3 0 0,-2 2 0,-4 1 0,-3 1 0,0 0 0,-1 2 0,-3 0 0,-4 4 0,-4 0 0,-6 2 0,0-2 0,-4 2 0,4-2 0,3-1 0,4-1 0,6-3 0,3-1 0,2-2 0,3-1 0,2-2 0,4-2 0,5-2 0,0-1 0,1 1 0,-4 2 0,-4 2 0,-5 4 0,-3 4 0,-3 0 0,-3 6 0,-2-1 0,0 2 0,0-1 0,1-1 0,0-2 0,2 0 0,2-2 0,2-2 0,2-1 0,3-2 0,3 0 0,3-1 0,-1 0 0,-1 1 0,-4 0 0,-1 1 0,-2 0 0,-3 3 0,-1-1 0,-5 2 0,-3-1 0,-4 0 0,0 0 0,0-1 0,5 0 0,0-1 0,2 1 0,2 0 0,1-1 0,3 1 0,2-1 0,5-1 0,2-2 0,5 0 0,1-2 0,4 0 0,0 1 0,2-1 0,-5 1 0,-3 0 0,-6 2 0,-6 2 0,-2 3 0,-5 2 0,-2 0 0,-2 2 0,1-1 0,0 1 0,3-2 0,1-1 0,2-2 0,-1-1 0,2 0 0,-2 0 0,3 0 0,1-1 0,0 1 0,1-2 0,0 1 0,0-1 0,1 0 0,0 0 0,1 0 0,-1 0 0,0 1 0,-1 0 0,-1 0 0,-2 2 0,-1 0 0,1-1 0,0 1 0,1-1 0,2-1 0,-1 1 0,1-2 0,1-1 0,0 0 0,-1 1 0,0-1 0,0 0 0,0 1 0,-1 0 0,1 0 0,0 0 0,1 0 0,7-5 0,2 0 0,7-3 0,1-1 0,3 0 0,3-2 0,4-1 0,2-1 0,1 1 0,0-2 0,-6 1 0,-4-1 0,-4 0 0,-6 3 0,0 1 0,-4 3 0,1 1 0,-1 1 0,0-1 0,1 1 0,-3 0 0,0 1 0,-2 1 0,0 2 0,-7 3 0,-3 2 0,-9 4 0,-1-2 0,-4 2 0,3-4 0,2 0 0,5-3 0,7-1 0,3-2 0,5-1 0,6-4 0,3-2 0,6-4 0,3 3 0,4 0 0,-4 2 0,0 2 0,-9 1 0,-5 2 0,-4 0 0,-2 2 0,-3 1 0,-3 3 0,-4 3 0,-3 0 0,-2 3 0,1-4 0,2-1 0,2-2 0,6-2 0,3-2 0,4-2 0,6-3 0,4-1 0,9-4 0,5-2 0,4 1 0,3-1 0,-5 4 0,-4 1 0,-3 0 0,-7 2 0,-5 0 0,-4 3 0,-6 1 0,-8 3 0,1 2 0,-5 1 0,4-2 0,5 0 0,0-3 0,6-1 0,2-4 0,5-3 0,3-3 0,1-2 0,1 0 0,-4 3 0,0 0 0,-4 3 0,-1 0 0,-3 3 0,-1 1 0,-2 2 0,-2 2 0,-1-1 0,-5 1 0,-4 1 0,-1 1 0,-3 1 0,3 1 0,3 1 0,4-1 0,2-2 0,3 0 0,1-1 0,-1 0 0,0 0 0,-1 1 0,-1 1 0,-2 0 0,0 0 0,0-1 0,-2-1 0,-1 0 0,-2 1 0,1 1 0,0-1 0,4-1 0,0 1 0,3-1 0,0 0 0,1 1 0,0-2 0,-1 1 0,1-1 0,-1 0 0,1 1 0,0-1 0,0 2 0,1-1 0,0 0 0,2 0 0,3-1 0,2 0 0,7 0 0,6 3 0,8 1 0,8 2 0,-6 0 0,-7-1 0,-13-2 0,-10 0 0,-9 0 0,-9 1 0,-4 0 0,-8 1 0,5-1 0,0-1 0,10 0 0,4-2 0,9 0 0,3-2 0,8 0 0,7-3 0,9 1 0,19-2 0,9-2 0,-1 0 0,-4 0 0,-26 4 0,-12 1 0,-9 2 0,-11 4 0,-3-1 0,-8 1 0,-8-2 0,-1-3 0,0 0 0,6-1 0,12 1 0,6 1 0,6-1 0,5 1 0,3 0 0,9 1 0,8 2 0,4 1 0,0 0 0,-9-2 0,-7-2 0,-9-1 0,-4-1 0,-3-1 0,-5-2 0,-6-2 0,-2 1 0,-4 0 0,-1 0 0,-1 0 0,4 1 0,8 2 0,6 1 0,3 1 0,3-2 0,0-1 0,2-2 0,2 0 0,0 0 0,0 1 0,-1 3 0,-2 0 0,0 2 0,-1 0 0,1-1 0,0 1 0,-1 0 0,-7 2 0,-2 0 0,-6 2 0,-2-1 0,-6-1 0,2-2 0,2-1 0,8 1 0,9 0 0,13-2 0,8 1 0,9-1 0,7 1 0,-7 1 0,0 2 0,-4 3 0,-9 1 0,-4-1 0,-4 1 0,-2-3 0,-3 0 0,0-2 0,-2 0 0,-5 0 0,-3 1 0,-5 1 0,-1 0 0,-5 1 0,1-2 0,2 0 0,5-2 0,8 1 0,12-1 0,2 0 0,10 1 0,-10 1 0,-3-1 0,-7 0 0,-4 1 0,-4 1 0,-3 1 0,-2 3 0,-1-1 0,-1 1 0,3 0 0,2-2 0,4-1 0,6-2 0,5 0 0,9 0 0,2 1 0,-1 0 0,-4-2 0,-8 0 0,-3-1 0,-2 0 0,0 1 0,1 0 0,0 0 0,-1 0 0,0-1 0,0 0 0,1 0 0,0 0 0,0 0 0,1 0 0,-1 0 0,1 0 0,0 0 0,2 0 0,2-2 0,0 1 0,-1-1 0,-1-1 0,-2 1 0,-2-2 0,0 1 0,-1 0 0,0 1 0,0 0 0,-1 1 0,-3 0 0,-4 0 0,-5-1 0,-2 1 0,-4 0 0,4 0 0,1 2 0,1-1 0,3 1 0,1-1 0,2 1 0,4-1 0,10-1 0,0 0 0,7 1 0,-2-1 0,0 1 0,-1 2 0,-2 0 0,-3 1 0,-2-1 0,-2 1 0,-4 0 0,-2 1 0,-7 2 0,-8 0 0,-6 1 0,-19 2 0,-17-2 0,-10-2 0,25-4 0,0 0 0,-31-3 0,11 0 0,22 1 0,25 2 0,12-1 0,10 0 0,8-1 0,14 1 0,6 0 0,14 2 0,-1-1 0,-1 1 0,-3-3 0,-17-2 0,-8 1 0,-11 0 0,-9 2 0,-7 0 0,-8 0 0,-15-1 0,-10 0 0,-10 1 0,7 2 0,10 2 0,18 0 0,10 0 0,6-2 0,4 0 0,4-1 0,8 3 0,11 1 0,4 1 0,10 0 0,-8-2 0,-5-1 0,-11-2 0,-8 0 0,-7 0 0,-5 1 0,-7 0 0,-7 1 0,-2 0 0,-3 2 0,4 0 0,5 0 0,3 1 0,5-3 0,3 0 0,0-1 0,2 1 0,2 0 0,0 1 0,2-1 0,3 2 0,3-1 0,11 3 0,6-1 0,5 0 0,0-3 0,-9-2 0,-5-1 0,-5 1 0,-4-1 0,-1 2 0,-1-1 0,-2 2 0,-1 0 0,-1 2 0,-2 2 0,-4 1 0,-5 0 0,-3 1 0,-3-2 0,2 0 0,1 0 0,5-1 0,3-1 0,2 0 0,3-2 0,1-1 0,1 0 0,-1-1 0,1 0 0,-1 0 0,-1 0 0,0 0 0,0 0 0,-1-1 0,-1 1 0,0 1 0,-1 0 0,0 1 0,-1-1 0,0 0 0,-2 0 0,0-2 0,0 0 0,2 0 0,3 0 0,2-1 0,-1 0 0,0-1 0,-3 0 0,-1-1 0,0 1 0,1 2 0,3-1 0,-1 1 0,2 0 0,0 0 0,0 0 0,-1 0 0,0 1 0,1-1 0,-1 0 0,0 0 0,0 0 0,-1 0 0,1 0 0,0 0 0,1 0 0,-1 0 0,1 1 0,0 0 0,0-1 0,0 2 0,1-1 0,0 0 0,2 2 0,2-1 0,2 2 0,5 1 0,0-1 0,2 2 0,1-2 0,0 1 0,2 0 0,2 0 0,-5 0 0,-2-2 0,-7-2 0,-3-1 0,-1 1 0,-4-1 0,1 1 0,-5 0 0,3-1 0,-1 1 0,2 0 0,-1-1 0,2 1 0,0-1 0,1 1 0,2-1 0,5 1 0,0 0 0,6 1 0,-2 0 0,4 2 0,0 0 0,0 0 0,-4-1 0,-3-2 0,-4-1 0,0 1 0,0 0 0,1 1 0,0-1 0,2 1 0,-1 0 0,0-1 0,-1 0 0,-2 0 0,0-1 0,1 1 0,1 2 0,2 0 0,1 1 0,1-1 0,-1 0 0,-1-2 0,-3-1 0,0 0 0,-1 0 0,0 0 0,1 0 0,0-1 0,1 1 0,-2-1 0,1 1 0,-1 0 0,0-1 0,0 1 0,0-2 0,0 2 0,-1-1 0,2 0 0,0 0 0,2 0 0,0 1 0,2 0 0,0 0 0,1 0 0,0 0 0,-1 0 0,2 0 0,-1 0 0,-1 0 0,-2 0 0,-1 0 0,-2 0 0,0 0 0,-5-2 0,0 1 0,-5-1 0,0 1 0,-2-1 0,-1-1 0,-1 0 0,-1-1 0,3 1 0,1 0 0,4 1 0,4 1 0,0 1 0,2 0 0,-2-1 0,-1 0 0,-3-1 0,-2 0 0,-1-1 0,3 1 0,2 1 0,-1-1 0,-1 1 0,-2-2 0,-1 2 0,0-2 0,2 3 0,3-1 0,1 0 0,1 1 0,0 0 0,1-1 0,0 1 0,-2-3 0,-1 1 0,0-1 0,1 1 0,2 1 0,0 0 0,0-1 0,0-1 0,-1 0 0,0-2 0,0 2 0,1-2 0,1 0 0,3-2 0,1 1 0,4-2 0,1 2 0,1 0 0,4 1 0,2 0 0,5-1 0,-3 1 0,-2-1 0,-5 1 0,-3-2 0,-3 1 0,-1-1 0,-1 1 0,-2 1 0,0 2 0,-1 2 0,-12 7 0,1 0 0,-13 5 0,4-4 0,-5-1 0,3-1 0,3-2 0,5 0 0,9-2 0,2 0 0,2-1 0,0 0 0,-1 1 0,1-1 0,6-1 0,2-2 0,8-3 0,0-1 0,5-3 0,2 0 0,-1-1 0,3 0 0,-4 2 0,0 0 0,-5 2 0,-4 2 0,-6 3 0,-2 0 0,-8 7 0,-1 0 0,-7 5 0,0-1 0,-4 2 0,0-2 0,0 0 0,3-4 0,4-1 0,0-2 0,2 0 0,0 1 0,1 0 0,1-1 0,0 0 0,0-1 0,1 0 0,0 1 0,1 0 0,0-1 0,1 1 0,-1 0 0,1-1 0,-1 2 0,1-1 0,0 0 0,-1 1 0,1 1 0,0-2 0,1 1 0,0-1 0,1-1 0,0 0 0,0 0 0,0-1 0,0 1 0,-1-1 0,1 1 0,0 0 0,-1 0 0,0-1 0,-2 1 0,0 1 0,1-2 0,0 1 0,2 0 0,0-1 0,0 0 0,0 1 0,0-1 0,-1 1 0,1-1 0,-1 0 0,0 1 0,-1-1 0,1 1 0,0 0 0,1-1 0,0 1 0,0 0 0,0 0 0,0 0 0,1 0 0,-1 0 0,-1-1 0,1 1 0,0-1 0,-1 1 0,1-1 0,-1 1 0,1-1 0,-1 0 0,0 1 0,0-1 0,-1 1 0,0 0 0,0-1 0,-1 1 0,2 0 0,0-1 0,1 0 0,0 1 0,0-1 0,-1 1 0,2 0 0,-2-1 0,1 1 0,0-1 0,4-1 0,2 0 0,6-1 0,2 0 0,5 0 0,2-2 0,1 0 0,3-3 0,-3-1 0,1-2 0,-4 0 0,-2 0 0,-2 0 0,-4 3 0,-1-1 0,-4 3 0,-1 1 0,-1 0 0,0 1 0,0-1 0,1 0 0,2-1 0,1-1 0,0 0 0,3 0 0,1-2 0,1 0 0,-1 0 0,0 0 0,-4 2 0,-1 0 0,-2 2 0,-2 2 0,0 0 0,0 2 0,-1-2 0,1 1 0,-1 1 0,0-1 0,0 1 0,1-1 0,2 0 0,2-1 0,1-2 0,1 1 0,0 0 0,1 1 0,-1 0 0,1 0 0,0 0 0,-1 0 0,-2-1 0,-2 1 0,-2 0 0,-4 1 0,-2 2 0,-6 2 0,-4 2 0,-3 1 0,-3 2 0,2-1 0,-1 0 0,1 0 0,3-1 0,2-1 0,2-1 0,2-1 0,1-1 0,3 0 0,0 0 0,1 0 0,0 0 0,0 0 0,0-1 0,0 1 0,0-1 0,2-1 0,1 0 0,7-5 0,0 0 0,8-4 0,-2 1 0,3 0 0,-1 0 0,1-2 0,-1 0 0,0 2 0,-2 2 0,-2 3 0,-1 2 0,1-1 0,0 0 0,-2 0 0,-1-1 0,-2 0 0,-2 0 0,-1 3 0,-8 5 0,0 1 0,-7 4 0,0 0 0,-3 0 0,0 1 0,-1-1 0,3-1 0,4-1 0,3-3 0,7-3 0,6-3 0,5-2 0,11-3 0,9-4 0,12-2 0,-1 2 0,0 0 0,-13 4 0,-8 1 0,-7 2 0,-5 0 0,-4 2 0,-1-1 0,1 2 0,-1-1 0,0 0 0,-1 1 0,-2 0 0,-4 5 0,-4 1 0,-4 2 0,-7 2 0,3-3 0,-1-1 0,4-2 0,3-1 0,2-2 0,2 0 0,0 0 0,1 0 0,0 0 0,2-1 0,7-3 0,0 0 0,7-4 0,-2-1 0,0 1 0,-3 1 0,-3 3 0,-3 2 0,-6 7 0,-1-1 0,-8 6 0,-1-1 0,-2-1 0,-3 1 0,-2-2 0,0-1 0,-2 1 0,4-2 0,0 0 0,2 0 0,4-1 0,2-1 0,5 0 0,3-2 0,2 0 0,2-2 0,6-2 0,5-2 0,6-3 0,11-4 0,3 3 0,4-1 0,-1 3 0,-10 2 0,-8 2 0,-7 1 0,-9 2 0,-3 2 0,-5 3 0,-3 2 0,-7 1 0,-2 1 0,-2 0 0,-3-1 0,2-2 0,3 0 0,2 0 0,7-2 0,1-1 0,4 0 0,3-2 0,1 0 0,1-2 0,4 0 0,2-2 0,6-1 0,3-3 0,2 0 0,5-3 0,-3 1 0,-2 0 0,-5 2 0,-6 4 0,-3 1 0,-9 8 0,-2-1 0,-10 7 0,0-3 0,-2 0 0,-3-3 0,3-1 0,1-2 0,3-1 0,3 0 0,5-2 0,3 0 0,4-1 0,2 0 0,4-1 0,2 0 0,5-1 0,-1 1 0,1 1 0,-2 0 0,-1 0 0,-1 0 0,-4 0 0,-1 1 0,-8 1 0,-2 1 0,-4 0 0,-1 0 0,-1-2 0,0 1 0,1-1 0,2 0 0,3-1 0,1 1 0,3-1 0,2 0 0,-1 1 0,2-1 0,-1 0 0,0 0 0,-1 1 0,1 0 0,0 0 0,-1 1 0,0-1 0,0 0 0,0 0 0,1 0 0,0-1 0,2 0 0,3 1 0,3 0 0,7-1 0,2 0 0,6 0 0,-1 0 0,-2 0 0,-1 0 0,-2 0 0,-3 0 0,-1 0 0,-2 0 0,-1-1 0,1 1 0,-2-2 0,1 1 0,-3 0 0,0-1 0,-1 1 0,-1 0 0,0 0 0,0-1 0,-1 1 0,1 0 0,-1 0 0,-1 1 0,1 0 0,-2 0 0,-4 3 0,-1 1 0,-7 3 0,0-1 0,0-2 0,1 0 0,2-2 0,2-1 0,-2-1 0,2 0 0,-1 0 0,1 0 0,1 1 0,1-1 0,3 0 0,-1 0 0,1 0 0,-2 0 0,0 0 0,-1 1 0,2 0 0,0-1 0,2 1 0,0 0 0,0 0 0,0 0 0,1 0 0,0 0 0,0 0 0,1 1 0,1-2 0,1 1 0,2-1 0,1 0 0,2 0 0,0 0 0,2 0 0,2 0 0,0 0 0,2 0 0,-3 0 0,0-2 0,-3 1 0,0-2 0,-1-2 0,1 0 0,2-3 0,-1 0 0,-1 1 0,-3 2 0,-1 1 0,-3 1 0,2 1 0,-1 0 0,1-1 0,2-1 0,2-2 0,0-1 0,1 0 0,0-1 0,-2 3 0,-1 0 0,1 0 0,-2 2 0,1-1 0,-2 1 0,1 1 0,1 0 0,0 0 0,0 0 0,0-1 0,1 1 0,-2-1 0,1 1 0,-2 1 0,0 0 0,0 0 0,2-1 0,0 1 0,1-1 0,-1 1 0,1-1 0,1 0 0,-2 0 0,1 1 0,-1 0 0,1 0 0,0 1 0,-1-1 0,0 1 0,-1-1 0,-1 0 0,-2 1 0,0-1 0,-4 3 0,0 1 0,-3 1 0,0 0 0,0 0 0,-1-1 0,2 0 0,-2 0 0,-1 1 0,-1 3 0,1 2 0,0 0 0,1-1 0,4-3 0,1-3 0,1-2 0,1-3 0,-1 0 0,1-2 0,0 1 0,1-2 0,0-2 0,1-2 0,0 1 0,1-2 0,2 1 0,0 1 0,2-4 0,1 0 0,1 1 0,0-3 0,-1 0 0,2-3 0,-2 0 0,2-4 0,-1 2 0,-4 8 0,-1 3 0</inkml:trace>
  <inkml:trace contextRef="#ctx0" brushRef="#br2" timeOffset="6">4325 782 24575,'-1'4'0,"-1"-1"0,1-2 0,-1 0 0,1-1 0,0 1 0,0 0 0,5 0 0,-1-1 0,8 2 0,0 0 0,4 0 0,4 0 0,-1 0 0,-1-1 0,-2 0 0,-7-1 0,-1 0 0,-3 0 0,2 0 0,0 0 0,0 0 0,1 0 0,-1 1 0,-1-1 0,-1 1 0,0-1 0,-1 0 0,1 0 0,0 0 0,0 0 0,1 0 0,0 0 0,3 1 0,0-1 0,2 0 0,-2-1 0,-1 0 0,-1 0 0,0 1 0,1 0 0,1 0 0,3 0 0,0 0 0,2 0 0,-3 0 0,-1 0 0,-2 0 0,-2-1 0,1 2 0,0 0 0,1 1 0,1-1 0,-1 0 0,-2 0 0,-2-1 0,-2 0 0,0 0 0,0 1 0,-1 1 0,0-1 0,-4 0 0,1 0 0,-4-1 0,1 1 0,1-1 0,-1-1 0,-2 0 0,-3-2 0,-3 0 0,-1 0 0,3 1 0,3 2 0,4-1 0,3 1 0,8 1 0,0 0 0,8-1 0,0 2 0,3-1 0,3 0 0,-1 1 0,0-2 0,-2 2 0,-6-2 0,-3 1 0,-4-1 0,-2 1 0,1-1 0,0 1 0,0-1 0,0 0 0,0 1 0,-1-1 0,0 0 0,1 0 0,0 0 0,1 0 0,-1 0 0,0 0 0,-1 0 0,0 0 0,1 0 0,3 1 0,3 2 0,0-1 0,0 1 0,-5-2 0,-2 0 0,-2 0 0,-3 0 0,-2 0 0,-4 0 0,1 0 0,-2 1 0,-1-1 0,0 0 0,-2-1 0,-3-2 0,-4-3 0,-3 0 0,-5-2 0,5 2 0,0 0 0,5 2 0,3 1 0,2 0 0,0 1 0,0-1 0,-3-1 0,-1 1 0,-2-1 0,3 1 0,2 0 0,2 1 0,4-1 0,1 1 0,2 0 0,1 1 0,1-1 0,-1 0 0,0 1 0,1 0 0,-1 0 0,1 0 0,1 0 0,0 1 0,1-1 0,-1 0 0,-1 1 0,0 0 0,-1 1 0,1-1 0,0 1 0,0 0 0,1-1 0,-2 0 0,1 0 0,-2 1 0,0 0 0,1 0 0,1 0 0,0 0 0,1-2 0,0 2 0,-1-1 0,0 1 0,-1 0 0,0 1 0,1-2 0,1 1 0,0-1 0,0 0 0,1 0 0,0-1 0,-1 1 0,2-1 0,1 2 0,0-1 0,3 1 0,2 0 0,2 0 0,5 1 0,4 1 0,3 1 0,3 0 0,-4-1 0,1 0 0,-4 0 0,0-1 0,-2 2 0,0-2 0,-1 2 0,-1-2 0,-3 1 0,1-1 0,-1 0 0,0 0 0,1 0 0,-2-1 0,0-1 0,-3 0 0,-3 0 0,-7-3 0,-6-1 0,-5-1 0,-4-3 0,-1 0 0,3 0 0,1 1 0,6 3 0,3 1 0,3 0 0,0 1 0,0 1 0,0-1 0,-3 0 0,0 1 0,1-1 0,2 1 0,3 0 0,0 0 0,0 0 0,0 0 0,-2-1 0,0 1 0,-1-1 0,1 1 0,1 0 0,2 0 0,1 1 0,0 1 0,1 0 0,0 1 0,4 1 0,3 0 0,1-1 0,4 1 0,-2-1 0,0 0 0,0-1 0,-3 0 0,0-1 0,-3 0 0,-1 0 0,-2-1 0,1 1 0,0 0 0,1 0 0,1 0 0,3 1 0,0 0 0,1-1 0,2 0 0,-2-1 0,0 1 0,-1-1 0,-1 0 0,-2 0 0,-2 0 0,0 0 0,1 0 0,0 1 0,2-1 0,2 0 0,-2 0 0,0 0 0,-2 0 0,-1 0 0,0 0 0,1 1 0,2-1 0,1 1 0,2 0 0,1 0 0,-1-1 0,0 0 0,-3 0 0,-2 0 0,-1 0 0,0-1 0,-1 1 0,1 0 0,0-1 0,1 1 0,-1 0 0,0 0 0,0 0 0,2 1 0,1 0 0,1 0 0,-1-1 0,1 1 0,-2-1 0,2 1 0,1-1 0,0 1 0,0-1 0,0 1 0,-4 0 0,-2-1 0,-8 1 0,0-1 0,-5 1 0,-1-1 0,-2-1 0,0-1 0,-1-1 0,2 0 0,1 1 0,2 0 0,4 2 0,1-1 0,1 1 0,0 0 0,-3 0 0,0-1 0,0 1 0,0 0 0,1-1 0,1 1 0,1 0 0,1-1 0,0 1 0,0 0 0,-1-1 0,1 1 0,-1 0 0,2 0 0,0 0 0,0 0 0,1 1 0,0-1 0,-1 1 0,1 0 0,-1-1 0,1 1 0,0 0 0,1 0 0,2 0 0,0 1 0,4-1 0,2 1 0,3 0 0,5 2 0,0-2 0,3 2 0,-1-2 0,-2 1 0,0-1 0,-6-1 0,-1-1 0,-1 1 0,0-1 0,1 1 0,2 0 0,0-1 0,-1 1 0,-1-1 0,-3 0 0,-1 0 0,0 0 0,0 0 0,0 0 0,1 1 0,-1-2 0,-1 1 0,0 0 0,-2-1 0,-1 1 0,0 0 0,-6-2 0,-1 0 0,-6-1 0,-3-1 0,-3-1 0,-2 0 0,-3-3 0,1 1 0,2 0 0,1 2 0,5 0 0,0 1 0,1 0 0,-1 0 0,2 0 0,-1 1 0,-1 0 0,3 1 0,1 1 0,4 0 0,1 0 0,1 0 0,0 0 0,-2-1 0,-3-1 0,-3-2 0,1 2 0,0-1 0,5 3 0,5 1 0,10 1 0,3 2 0,17 3 0,1 0 0,6-1 0,0 0 0,-5-3 0,-3 1 0,-5-1 0,-4 0 0,-3 0 0,-3 0 0,-4-1 0,-4 0 0,-3-1 0,-1 0 0,0 0 0,-5-1 0,3 0 0,-5 0 0,2 0 0,-2-1 0,0 0 0,-1-1 0,3 1 0,1 1 0,2 0 0,5-2 0,0 1 0,5-1 0,-3 2 0,0 0 0,-3 0 0,1 1 0,-2 0 0,2-1 0,-1 1 0,-1 0 0,1 0 0,-2 0 0,0 0 0,1 0 0,-1 0 0,1 0 0,1 1 0,0 0 0,1 0 0,-1 0 0,0 0 0,-1 0 0,0 0 0,1 0 0,0 0 0,2 0 0,-2 0 0,0-1 0,-2 1 0,-1-1 0,-4 2 0,1 0 0,-6 2 0,4-2 0,-1 1 0,2 0 0,0-2 0,2 0 0,0 0 0,1-1 0,0 0 0,4 0 0,2-1 0,3 1 0,-2 0 0,-2 0 0,-1 0 0,-2 0 0,0 0 0,0 0 0,-3 1 0,-3-1 0,-4 2 0,1-1 0,-1 0 0,4 0 0,1-1 0,3-1 0,5-2 0,-2 1 0,3-1 0,-3 1 0,-1 0 0,-1-1 0,0 1 0,-1-1 0,0 1 0,0 1 0,0-1 0,-1 2 0,1-1 0,0 1 0,0-2 0,0 1 0,1-1 0,0 1 0,0 0 0,-2 0 0,0-1 0,-3 1 0,-1-1 0,0 1 0,0-1 0,1 1 0,1 0 0,0 0 0,1 1 0,0 0 0,1 0 0,0 0 0,1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81000" y="169759"/>
            <a:ext cx="2971800" cy="184666"/>
          </a:xfrm>
          <a:prstGeom prst="rect">
            <a:avLst/>
          </a:prstGeom>
        </p:spPr>
        <p:txBody>
          <a:bodyPr vert="horz" lIns="0" tIns="0" rIns="0" bIns="0" rtlCol="0">
            <a:noAutofit/>
          </a:bodyPr>
          <a:lstStyle>
            <a:lvl1pPr algn="l">
              <a:defRPr sz="1200"/>
            </a:lvl1pPr>
          </a:lstStyle>
          <a:p>
            <a:endParaRPr lang="de-CH" dirty="0"/>
          </a:p>
        </p:txBody>
      </p:sp>
      <p:sp>
        <p:nvSpPr>
          <p:cNvPr id="3" name="Datumsplatzhalter 2"/>
          <p:cNvSpPr>
            <a:spLocks noGrp="1"/>
          </p:cNvSpPr>
          <p:nvPr>
            <p:ph type="dt" idx="1"/>
          </p:nvPr>
        </p:nvSpPr>
        <p:spPr>
          <a:xfrm>
            <a:off x="3505200" y="169759"/>
            <a:ext cx="2971800" cy="184666"/>
          </a:xfrm>
          <a:prstGeom prst="rect">
            <a:avLst/>
          </a:prstGeom>
        </p:spPr>
        <p:txBody>
          <a:bodyPr vert="horz" lIns="0" tIns="0" rIns="0" bIns="0" rtlCol="0">
            <a:noAutofit/>
          </a:bodyPr>
          <a:lstStyle>
            <a:lvl1pPr algn="r">
              <a:defRPr sz="1200"/>
            </a:lvl1pPr>
          </a:lstStyle>
          <a:p>
            <a:fld id="{5B2D4003-5EFE-4A15-A565-87FD96ACE9F3}" type="datetimeFigureOut">
              <a:rPr lang="de-CH" smtClean="0"/>
              <a:pPr/>
              <a:t>23.08.2022</a:t>
            </a:fld>
            <a:endParaRPr lang="de-CH" dirty="0"/>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381000" y="4343400"/>
            <a:ext cx="6096000" cy="4114800"/>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381000" y="8784000"/>
            <a:ext cx="2971800" cy="184666"/>
          </a:xfrm>
          <a:prstGeom prst="rect">
            <a:avLst/>
          </a:prstGeom>
        </p:spPr>
        <p:txBody>
          <a:bodyPr vert="horz" lIns="0" tIns="0" rIns="0" bIns="0" rtlCol="0" anchor="b">
            <a:noAutofit/>
          </a:bodyPr>
          <a:lstStyle>
            <a:lvl1pPr algn="l">
              <a:defRPr sz="1200"/>
            </a:lvl1pPr>
          </a:lstStyle>
          <a:p>
            <a:endParaRPr lang="de-CH" dirty="0"/>
          </a:p>
        </p:txBody>
      </p:sp>
      <p:sp>
        <p:nvSpPr>
          <p:cNvPr id="7" name="Foliennummernplatzhalter 6"/>
          <p:cNvSpPr>
            <a:spLocks noGrp="1"/>
          </p:cNvSpPr>
          <p:nvPr>
            <p:ph type="sldNum" sz="quarter" idx="5"/>
          </p:nvPr>
        </p:nvSpPr>
        <p:spPr>
          <a:xfrm>
            <a:off x="3505200" y="8784000"/>
            <a:ext cx="2971800" cy="184666"/>
          </a:xfrm>
          <a:prstGeom prst="rect">
            <a:avLst/>
          </a:prstGeom>
        </p:spPr>
        <p:txBody>
          <a:bodyPr vert="horz" lIns="0" tIns="0" rIns="0" bIns="0" rtlCol="0" anchor="b">
            <a:noAutofit/>
          </a:bodyPr>
          <a:lstStyle>
            <a:lvl1pPr algn="r">
              <a:defRPr sz="1200"/>
            </a:lvl1pPr>
          </a:lstStyle>
          <a:p>
            <a:fld id="{F24E7B5A-4229-49BB-BF45-38BAD0652391}" type="slidenum">
              <a:rPr lang="de-CH" smtClean="0"/>
              <a:pPr/>
              <a:t>‹Nr.›</a:t>
            </a:fld>
            <a:endParaRPr lang="de-CH"/>
          </a:p>
        </p:txBody>
      </p:sp>
    </p:spTree>
    <p:extLst>
      <p:ext uri="{BB962C8B-B14F-4D97-AF65-F5344CB8AC3E}">
        <p14:creationId xmlns:p14="http://schemas.microsoft.com/office/powerpoint/2010/main" val="3944708462"/>
      </p:ext>
    </p:extLst>
  </p:cSld>
  <p:clrMap bg1="lt1" tx1="dk1" bg2="lt2" tx2="dk2" accent1="accent1" accent2="accent2" accent3="accent3" accent4="accent4" accent5="accent5" accent6="accent6" hlink="hlink" folHlink="folHlink"/>
  <p:hf hdr="0" ftr="0" dt="0"/>
  <p:notesStyle>
    <a:lvl1pPr marL="180000" indent="-180000" algn="l" defTabSz="914400" rtl="0" eaLnBrk="1" latinLnBrk="0" hangingPunct="1">
      <a:spcBef>
        <a:spcPts val="600"/>
      </a:spcBef>
      <a:buClr>
        <a:schemeClr val="accent1"/>
      </a:buClr>
      <a:buFont typeface="Wingdings" panose="05000000000000000000" pitchFamily="2" charset="2"/>
      <a:buChar char="§"/>
      <a:defRPr sz="1200" kern="1200">
        <a:solidFill>
          <a:schemeClr val="tx1"/>
        </a:solidFill>
        <a:latin typeface="+mn-lt"/>
        <a:ea typeface="+mn-ea"/>
        <a:cs typeface="+mn-cs"/>
      </a:defRPr>
    </a:lvl1pPr>
    <a:lvl2pPr marL="36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2pPr>
    <a:lvl3pPr marL="54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3pPr>
    <a:lvl4pPr marL="72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4pPr>
    <a:lvl5pPr marL="90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2.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8.jpg"/><Relationship Id="rId5" Type="http://schemas.openxmlformats.org/officeDocument/2006/relationships/image" Target="../media/image3.emf"/><Relationship Id="rId4" Type="http://schemas.openxmlformats.org/officeDocument/2006/relationships/oleObject" Target="../embeddings/oleObject5.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8.jpg"/><Relationship Id="rId5" Type="http://schemas.openxmlformats.org/officeDocument/2006/relationships/image" Target="../media/image3.emf"/><Relationship Id="rId4" Type="http://schemas.openxmlformats.org/officeDocument/2006/relationships/oleObject" Target="../embeddings/oleObject6.bin"/></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8.jpg"/><Relationship Id="rId5" Type="http://schemas.openxmlformats.org/officeDocument/2006/relationships/image" Target="../media/image3.emf"/><Relationship Id="rId4" Type="http://schemas.openxmlformats.org/officeDocument/2006/relationships/oleObject" Target="../embeddings/oleObject7.bin"/></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8.jpg"/><Relationship Id="rId5" Type="http://schemas.openxmlformats.org/officeDocument/2006/relationships/image" Target="../media/image3.emf"/><Relationship Id="rId4" Type="http://schemas.openxmlformats.org/officeDocument/2006/relationships/oleObject" Target="../embeddings/oleObject8.bin"/></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9.bin"/></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3.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2.xml"/><Relationship Id="rId1" Type="http://schemas.openxmlformats.org/officeDocument/2006/relationships/tags" Target="../tags/tag18.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3.e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8.jpg"/><Relationship Id="rId5" Type="http://schemas.openxmlformats.org/officeDocument/2006/relationships/image" Target="../media/image3.emf"/><Relationship Id="rId4" Type="http://schemas.openxmlformats.org/officeDocument/2006/relationships/oleObject" Target="../embeddings/oleObject12.bin"/></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8.jp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4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8.jpg"/><Relationship Id="rId5" Type="http://schemas.openxmlformats.org/officeDocument/2006/relationships/image" Target="../media/image3.emf"/><Relationship Id="rId4" Type="http://schemas.openxmlformats.org/officeDocument/2006/relationships/oleObject" Target="../embeddings/oleObject13.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_Variation 1">
    <p:spTree>
      <p:nvGrpSpPr>
        <p:cNvPr id="1" name=""/>
        <p:cNvGrpSpPr/>
        <p:nvPr/>
      </p:nvGrpSpPr>
      <p:grpSpPr>
        <a:xfrm>
          <a:off x="0" y="0"/>
          <a:ext cx="0" cy="0"/>
          <a:chOff x="0" y="0"/>
          <a:chExt cx="0" cy="0"/>
        </a:xfrm>
      </p:grpSpPr>
      <p:sp>
        <p:nvSpPr>
          <p:cNvPr id="12" name="Rechteck 11"/>
          <p:cNvSpPr/>
          <p:nvPr userDrawn="1"/>
        </p:nvSpPr>
        <p:spPr bwMode="gray">
          <a:xfrm>
            <a:off x="0" y="0"/>
            <a:ext cx="9144000" cy="5143500"/>
          </a:xfrm>
          <a:prstGeom prst="rect">
            <a:avLst/>
          </a:prstGeom>
          <a:solidFill>
            <a:srgbClr val="FFFFFF"/>
          </a:solidFill>
          <a:ln w="9525" algn="ctr">
            <a:noFill/>
            <a:miter lim="800000"/>
            <a:headEnd/>
            <a:tailEnd/>
          </a:ln>
          <a:effectLst/>
        </p:spPr>
        <p:txBody>
          <a:bodyPr lIns="144000" tIns="36000" rIns="144000" bIns="36000" rtlCol="0" anchor="ctr"/>
          <a:lstStyle/>
          <a:p>
            <a:pPr algn="ctr"/>
            <a:endParaRPr lang="de-DE" sz="1100" b="1" kern="0" noProof="0" dirty="0">
              <a:solidFill>
                <a:srgbClr val="FFFFFF"/>
              </a:solidFill>
            </a:endParaRPr>
          </a:p>
        </p:txBody>
      </p:sp>
      <p:sp>
        <p:nvSpPr>
          <p:cNvPr id="3" name="Untertitel 2"/>
          <p:cNvSpPr>
            <a:spLocks noGrp="1"/>
          </p:cNvSpPr>
          <p:nvPr>
            <p:ph type="subTitle" idx="1"/>
          </p:nvPr>
        </p:nvSpPr>
        <p:spPr bwMode="gray">
          <a:xfrm>
            <a:off x="587375" y="3425190"/>
            <a:ext cx="6084000" cy="1013460"/>
          </a:xfrm>
        </p:spPr>
        <p:txBody>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a:t>Master-Untertitelformat bearbeiten</a:t>
            </a:r>
            <a:endParaRPr lang="de-DE" noProof="0" dirty="0"/>
          </a:p>
        </p:txBody>
      </p:sp>
      <p:sp>
        <p:nvSpPr>
          <p:cNvPr id="23" name="Titel 22"/>
          <p:cNvSpPr>
            <a:spLocks noGrp="1"/>
          </p:cNvSpPr>
          <p:nvPr>
            <p:ph type="title"/>
          </p:nvPr>
        </p:nvSpPr>
        <p:spPr>
          <a:xfrm>
            <a:off x="587375" y="2016000"/>
            <a:ext cx="6084000" cy="1080000"/>
          </a:xfrm>
        </p:spPr>
        <p:txBody>
          <a:bodyPr/>
          <a:lstStyle/>
          <a:p>
            <a:r>
              <a:rPr lang="de-DE" noProof="0"/>
              <a:t>Mastertitelformat bearbeiten</a:t>
            </a:r>
            <a:endParaRPr lang="de-DE" noProof="0" dirty="0"/>
          </a:p>
        </p:txBody>
      </p:sp>
      <p:grpSp>
        <p:nvGrpSpPr>
          <p:cNvPr id="2" name="Gruppieren 1"/>
          <p:cNvGrpSpPr/>
          <p:nvPr userDrawn="1"/>
        </p:nvGrpSpPr>
        <p:grpSpPr>
          <a:xfrm>
            <a:off x="288000" y="287999"/>
            <a:ext cx="8568000" cy="4538253"/>
            <a:chOff x="288000" y="287999"/>
            <a:chExt cx="8568000" cy="4538253"/>
          </a:xfrm>
        </p:grpSpPr>
        <p:pic>
          <p:nvPicPr>
            <p:cNvPr id="10" name="Picture 2" descr="C:\DOKUME~1\Zentrale\LOKALE~1\Temp\7zEAD7.tmp\VDE_Rhein_Ruhr_blau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860000" y="4596744"/>
              <a:ext cx="3420000" cy="229508"/>
            </a:xfrm>
            <a:prstGeom prst="rect">
              <a:avLst/>
            </a:prstGeom>
            <a:noFill/>
            <a:extLst>
              <a:ext uri="{909E8E84-426E-40DD-AFC4-6F175D3DCCD1}">
                <a14:hiddenFill xmlns:a14="http://schemas.microsoft.com/office/drawing/2010/main">
                  <a:solidFill>
                    <a:srgbClr val="FFFFFF"/>
                  </a:solidFill>
                </a14:hiddenFill>
              </a:ext>
            </a:extLst>
          </p:spPr>
        </p:pic>
        <p:sp>
          <p:nvSpPr>
            <p:cNvPr id="13" name="Freihandform 12"/>
            <p:cNvSpPr/>
            <p:nvPr/>
          </p:nvSpPr>
          <p:spPr bwMode="gray">
            <a:xfrm>
              <a:off x="288000" y="287999"/>
              <a:ext cx="8568000" cy="4423499"/>
            </a:xfrm>
            <a:custGeom>
              <a:avLst/>
              <a:gdLst>
                <a:gd name="connsiteX0" fmla="*/ 0 w 8568000"/>
                <a:gd name="connsiteY0" fmla="*/ 0 h 4423499"/>
                <a:gd name="connsiteX1" fmla="*/ 8568000 w 8568000"/>
                <a:gd name="connsiteY1" fmla="*/ 0 h 4423499"/>
                <a:gd name="connsiteX2" fmla="*/ 8568000 w 8568000"/>
                <a:gd name="connsiteY2" fmla="*/ 4423499 h 4423499"/>
                <a:gd name="connsiteX3" fmla="*/ 0 w 8568000"/>
                <a:gd name="connsiteY3" fmla="*/ 4423499 h 4423499"/>
                <a:gd name="connsiteX4" fmla="*/ 0 w 8568000"/>
                <a:gd name="connsiteY4" fmla="*/ 0 h 4423499"/>
                <a:gd name="connsiteX0" fmla="*/ 0 w 8568000"/>
                <a:gd name="connsiteY0" fmla="*/ 0 h 4423499"/>
                <a:gd name="connsiteX1" fmla="*/ 8568000 w 8568000"/>
                <a:gd name="connsiteY1" fmla="*/ 0 h 4423499"/>
                <a:gd name="connsiteX2" fmla="*/ 8568000 w 8568000"/>
                <a:gd name="connsiteY2" fmla="*/ 4423499 h 4423499"/>
                <a:gd name="connsiteX3" fmla="*/ 5990880 w 8568000"/>
                <a:gd name="connsiteY3" fmla="*/ 4413541 h 4423499"/>
                <a:gd name="connsiteX4" fmla="*/ 0 w 8568000"/>
                <a:gd name="connsiteY4" fmla="*/ 4423499 h 4423499"/>
                <a:gd name="connsiteX5" fmla="*/ 0 w 8568000"/>
                <a:gd name="connsiteY5" fmla="*/ 0 h 4423499"/>
                <a:gd name="connsiteX0" fmla="*/ 0 w 8568000"/>
                <a:gd name="connsiteY0" fmla="*/ 0 h 4423499"/>
                <a:gd name="connsiteX1" fmla="*/ 8568000 w 8568000"/>
                <a:gd name="connsiteY1" fmla="*/ 0 h 4423499"/>
                <a:gd name="connsiteX2" fmla="*/ 8568000 w 8568000"/>
                <a:gd name="connsiteY2" fmla="*/ 4423499 h 4423499"/>
                <a:gd name="connsiteX3" fmla="*/ 7758720 w 8568000"/>
                <a:gd name="connsiteY3" fmla="*/ 4070641 h 4423499"/>
                <a:gd name="connsiteX4" fmla="*/ 0 w 8568000"/>
                <a:gd name="connsiteY4" fmla="*/ 4423499 h 4423499"/>
                <a:gd name="connsiteX5" fmla="*/ 0 w 8568000"/>
                <a:gd name="connsiteY5" fmla="*/ 0 h 4423499"/>
                <a:gd name="connsiteX0" fmla="*/ 0 w 8568000"/>
                <a:gd name="connsiteY0" fmla="*/ 0 h 4423499"/>
                <a:gd name="connsiteX1" fmla="*/ 8568000 w 8568000"/>
                <a:gd name="connsiteY1" fmla="*/ 0 h 4423499"/>
                <a:gd name="connsiteX2" fmla="*/ 8568000 w 8568000"/>
                <a:gd name="connsiteY2" fmla="*/ 4423499 h 4423499"/>
                <a:gd name="connsiteX3" fmla="*/ 7758720 w 8568000"/>
                <a:gd name="connsiteY3" fmla="*/ 4070641 h 4423499"/>
                <a:gd name="connsiteX4" fmla="*/ 4878360 w 8568000"/>
                <a:gd name="connsiteY4" fmla="*/ 4184941 h 4423499"/>
                <a:gd name="connsiteX5" fmla="*/ 0 w 8568000"/>
                <a:gd name="connsiteY5" fmla="*/ 4423499 h 4423499"/>
                <a:gd name="connsiteX6" fmla="*/ 0 w 8568000"/>
                <a:gd name="connsiteY6" fmla="*/ 0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7850160 w 8568000"/>
                <a:gd name="connsiteY5" fmla="*/ 4162081 h 4423499"/>
                <a:gd name="connsiteX0" fmla="*/ 4878360 w 8568000"/>
                <a:gd name="connsiteY0" fmla="*/ 4184941 h 4451641"/>
                <a:gd name="connsiteX1" fmla="*/ 0 w 8568000"/>
                <a:gd name="connsiteY1" fmla="*/ 4423499 h 4451641"/>
                <a:gd name="connsiteX2" fmla="*/ 0 w 8568000"/>
                <a:gd name="connsiteY2" fmla="*/ 0 h 4451641"/>
                <a:gd name="connsiteX3" fmla="*/ 8568000 w 8568000"/>
                <a:gd name="connsiteY3" fmla="*/ 0 h 4451641"/>
                <a:gd name="connsiteX4" fmla="*/ 8568000 w 8568000"/>
                <a:gd name="connsiteY4" fmla="*/ 4423499 h 4451641"/>
                <a:gd name="connsiteX5" fmla="*/ 8314980 w 8568000"/>
                <a:gd name="connsiteY5" fmla="*/ 4451641 h 4451641"/>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92120 w 8568000"/>
                <a:gd name="connsiteY5" fmla="*/ 4413541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92120 w 8568000"/>
                <a:gd name="connsiteY5" fmla="*/ 4413541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436320 w 8568000"/>
                <a:gd name="connsiteY5" fmla="*/ 4248643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 name="connsiteX0" fmla="*/ 6395736 w 8568000"/>
                <a:gd name="connsiteY0" fmla="*/ 4423701 h 4423701"/>
                <a:gd name="connsiteX1" fmla="*/ 0 w 8568000"/>
                <a:gd name="connsiteY1" fmla="*/ 4423499 h 4423701"/>
                <a:gd name="connsiteX2" fmla="*/ 0 w 8568000"/>
                <a:gd name="connsiteY2" fmla="*/ 0 h 4423701"/>
                <a:gd name="connsiteX3" fmla="*/ 8568000 w 8568000"/>
                <a:gd name="connsiteY3" fmla="*/ 0 h 4423701"/>
                <a:gd name="connsiteX4" fmla="*/ 8568000 w 8568000"/>
                <a:gd name="connsiteY4" fmla="*/ 4423499 h 4423701"/>
                <a:gd name="connsiteX5" fmla="*/ 8280000 w 8568000"/>
                <a:gd name="connsiteY5" fmla="*/ 4423499 h 4423701"/>
                <a:gd name="connsiteX0" fmla="*/ 6681421 w 8568000"/>
                <a:gd name="connsiteY0" fmla="*/ 362868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 name="connsiteX0" fmla="*/ 4284000 w 8568000"/>
                <a:gd name="connsiteY0" fmla="*/ 4423499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8000" h="4423499">
                  <a:moveTo>
                    <a:pt x="4284000" y="4423499"/>
                  </a:moveTo>
                  <a:lnTo>
                    <a:pt x="0" y="4423499"/>
                  </a:lnTo>
                  <a:lnTo>
                    <a:pt x="0" y="0"/>
                  </a:lnTo>
                  <a:lnTo>
                    <a:pt x="8568000" y="0"/>
                  </a:lnTo>
                  <a:lnTo>
                    <a:pt x="8568000" y="4423499"/>
                  </a:lnTo>
                  <a:lnTo>
                    <a:pt x="8280000" y="4423499"/>
                  </a:ln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759872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Zwischentitel">
    <p:spTree>
      <p:nvGrpSpPr>
        <p:cNvPr id="1" name=""/>
        <p:cNvGrpSpPr/>
        <p:nvPr/>
      </p:nvGrpSpPr>
      <p:grpSpPr>
        <a:xfrm>
          <a:off x="0" y="0"/>
          <a:ext cx="0" cy="0"/>
          <a:chOff x="0" y="0"/>
          <a:chExt cx="0" cy="0"/>
        </a:xfrm>
      </p:grpSpPr>
      <p:sp>
        <p:nvSpPr>
          <p:cNvPr id="5" name="Inhaltsplatzhalter 4"/>
          <p:cNvSpPr>
            <a:spLocks noGrp="1"/>
          </p:cNvSpPr>
          <p:nvPr>
            <p:ph sz="quarter" idx="14" hasCustomPrompt="1"/>
          </p:nvPr>
        </p:nvSpPr>
        <p:spPr>
          <a:xfrm>
            <a:off x="0" y="0"/>
            <a:ext cx="4680000" cy="5144400"/>
          </a:xfrm>
          <a:solidFill>
            <a:srgbClr val="C7D6F1"/>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3" name="Inhaltsplatzhalter 2"/>
          <p:cNvSpPr>
            <a:spLocks noGrp="1"/>
          </p:cNvSpPr>
          <p:nvPr>
            <p:ph idx="1"/>
          </p:nvPr>
        </p:nvSpPr>
        <p:spPr bwMode="gray">
          <a:xfrm>
            <a:off x="4968000" y="1080000"/>
            <a:ext cx="3600000" cy="3240000"/>
          </a:xfrm>
          <a:solidFill>
            <a:srgbClr val="EAEAEA"/>
          </a:solidFill>
          <a:ln>
            <a:solidFill>
              <a:schemeClr val="bg1"/>
            </a:solidFill>
          </a:ln>
        </p:spPr>
        <p:txBody>
          <a:bodyPr lIns="180000" tIns="108000" rIns="180000" bIns="108000" anchor="t" anchorCtr="0"/>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4968000" y="249900"/>
            <a:ext cx="3168000" cy="648000"/>
          </a:xfrm>
        </p:spPr>
        <p:txBody>
          <a:bodyPr/>
          <a:lstStyle/>
          <a:p>
            <a:r>
              <a:rPr lang="de-DE" noProof="0"/>
              <a:t>Mastertitelformat bearbeiten</a:t>
            </a:r>
            <a:endParaRPr lang="de-DE" noProof="0" dirty="0"/>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632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folie 01">
    <p:spTree>
      <p:nvGrpSpPr>
        <p:cNvPr id="1" name=""/>
        <p:cNvGrpSpPr/>
        <p:nvPr/>
      </p:nvGrpSpPr>
      <p:grpSpPr>
        <a:xfrm>
          <a:off x="0" y="0"/>
          <a:ext cx="0" cy="0"/>
          <a:chOff x="0" y="0"/>
          <a:chExt cx="0" cy="0"/>
        </a:xfrm>
      </p:grpSpPr>
      <p:sp>
        <p:nvSpPr>
          <p:cNvPr id="2" name="Titel 1"/>
          <p:cNvSpPr>
            <a:spLocks noGrp="1"/>
          </p:cNvSpPr>
          <p:nvPr>
            <p:ph type="ctrTitle" hasCustomPrompt="1"/>
          </p:nvPr>
        </p:nvSpPr>
        <p:spPr bwMode="blackWhite">
          <a:xfrm>
            <a:off x="576263" y="2321634"/>
            <a:ext cx="3993786" cy="2286326"/>
          </a:xfrm>
          <a:solidFill>
            <a:schemeClr val="accent2"/>
          </a:solidFill>
        </p:spPr>
        <p:txBody>
          <a:bodyPr lIns="396000" tIns="396000" rIns="396000" bIns="432000">
            <a:noAutofit/>
          </a:bodyPr>
          <a:lstStyle>
            <a:lvl1pPr>
              <a:defRPr sz="2400" b="0">
                <a:solidFill>
                  <a:schemeClr val="bg1"/>
                </a:solidFill>
              </a:defRPr>
            </a:lvl1pPr>
          </a:lstStyle>
          <a:p>
            <a:r>
              <a:rPr lang="de-DE" noProof="0" dirty="0"/>
              <a:t>Titel durch Klicken hinzufügen</a:t>
            </a:r>
          </a:p>
        </p:txBody>
      </p:sp>
      <p:sp>
        <p:nvSpPr>
          <p:cNvPr id="5" name="Fußzeilenplatzhalter 4"/>
          <p:cNvSpPr>
            <a:spLocks noGrp="1"/>
          </p:cNvSpPr>
          <p:nvPr>
            <p:ph type="ftr" sz="quarter" idx="11"/>
          </p:nvPr>
        </p:nvSpPr>
        <p:spPr bwMode="blackWhite">
          <a:xfrm>
            <a:off x="971916" y="4027882"/>
            <a:ext cx="3168000" cy="153888"/>
          </a:xfrm>
        </p:spPr>
        <p:txBody>
          <a:bodyPr anchor="b" anchorCtr="0"/>
          <a:lstStyle>
            <a:lvl1pPr>
              <a:defRPr sz="1000">
                <a:solidFill>
                  <a:schemeClr val="bg1"/>
                </a:solidFill>
              </a:defRPr>
            </a:lvl1pPr>
          </a:lstStyle>
          <a:p>
            <a:r>
              <a:rPr lang="de-DE"/>
              <a:t>VDE Rhein-Ruhr e.V. – Lars Jendernalik – 01. September 2022</a:t>
            </a:r>
            <a:endParaRPr lang="de-DE" dirty="0"/>
          </a:p>
        </p:txBody>
      </p:sp>
      <p:grpSp>
        <p:nvGrpSpPr>
          <p:cNvPr id="41" name="Gruppieren 40"/>
          <p:cNvGrpSpPr/>
          <p:nvPr userDrawn="1"/>
        </p:nvGrpSpPr>
        <p:grpSpPr>
          <a:xfrm>
            <a:off x="575556" y="-124966"/>
            <a:ext cx="7416824" cy="108000"/>
            <a:chOff x="575556" y="-124966"/>
            <a:chExt cx="7416824" cy="108000"/>
          </a:xfrm>
        </p:grpSpPr>
        <p:sp>
          <p:nvSpPr>
            <p:cNvPr id="42" name="Freihandform 41"/>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Freihandform 42"/>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Freihandform 43"/>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reihandform 44"/>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userDrawn="1"/>
        </p:nvGrpSpPr>
        <p:grpSpPr>
          <a:xfrm>
            <a:off x="575556" y="5160466"/>
            <a:ext cx="7416824" cy="108000"/>
            <a:chOff x="575556" y="5160466"/>
            <a:chExt cx="7416824" cy="108000"/>
          </a:xfrm>
        </p:grpSpPr>
        <p:sp>
          <p:nvSpPr>
            <p:cNvPr id="47" name="Freihandform 46"/>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8" name="Freihandform 47"/>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9" name="Freihandform 48"/>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0" name="Freihandform 49"/>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51" name="Gruppieren 50"/>
          <p:cNvGrpSpPr/>
          <p:nvPr userDrawn="1"/>
        </p:nvGrpSpPr>
        <p:grpSpPr>
          <a:xfrm>
            <a:off x="-165953" y="1448006"/>
            <a:ext cx="144000" cy="3175980"/>
            <a:chOff x="-165953" y="1448006"/>
            <a:chExt cx="144000" cy="3175980"/>
          </a:xfrm>
        </p:grpSpPr>
        <p:sp>
          <p:nvSpPr>
            <p:cNvPr id="52" name="Freihandform 51"/>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3" name="Freihandform 52"/>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54" name="Gruppieren 53"/>
          <p:cNvGrpSpPr/>
          <p:nvPr userDrawn="1"/>
        </p:nvGrpSpPr>
        <p:grpSpPr>
          <a:xfrm>
            <a:off x="9166242" y="1455627"/>
            <a:ext cx="144000" cy="3171780"/>
            <a:chOff x="9166242" y="1455627"/>
            <a:chExt cx="144000" cy="3171780"/>
          </a:xfrm>
        </p:grpSpPr>
        <p:sp>
          <p:nvSpPr>
            <p:cNvPr id="55" name="Freihandform 54"/>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6" name="Freihandform 55"/>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pic>
        <p:nvPicPr>
          <p:cNvPr id="23" name="Grafik 22">
            <a:extLst>
              <a:ext uri="{FF2B5EF4-FFF2-40B4-BE49-F238E27FC236}">
                <a16:creationId xmlns:a16="http://schemas.microsoft.com/office/drawing/2014/main" id="{B06A0E27-F6F3-4C73-AAF8-F99F6B325404}"/>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7" name="Grafik 6">
            <a:extLst>
              <a:ext uri="{FF2B5EF4-FFF2-40B4-BE49-F238E27FC236}">
                <a16:creationId xmlns:a16="http://schemas.microsoft.com/office/drawing/2014/main" id="{306A7367-67CE-4B73-AC1D-980111827A78}"/>
              </a:ext>
            </a:extLst>
          </p:cNvPr>
          <p:cNvPicPr>
            <a:picLocks noChangeAspect="1"/>
          </p:cNvPicPr>
          <p:nvPr userDrawn="1"/>
        </p:nvPicPr>
        <p:blipFill>
          <a:blip r:embed="rId3"/>
          <a:stretch>
            <a:fillRect/>
          </a:stretch>
        </p:blipFill>
        <p:spPr bwMode="black">
          <a:xfrm>
            <a:off x="330160" y="215999"/>
            <a:ext cx="1904983" cy="351906"/>
          </a:xfrm>
          <a:prstGeom prst="rect">
            <a:avLst/>
          </a:prstGeom>
        </p:spPr>
      </p:pic>
    </p:spTree>
    <p:extLst>
      <p:ext uri="{BB962C8B-B14F-4D97-AF65-F5344CB8AC3E}">
        <p14:creationId xmlns:p14="http://schemas.microsoft.com/office/powerpoint/2010/main" val="383723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02">
    <p:bg>
      <p:bgPr>
        <a:solidFill>
          <a:schemeClr val="accent4"/>
        </a:solidFill>
        <a:effectLst/>
      </p:bgPr>
    </p:bg>
    <p:spTree>
      <p:nvGrpSpPr>
        <p:cNvPr id="1" name=""/>
        <p:cNvGrpSpPr/>
        <p:nvPr/>
      </p:nvGrpSpPr>
      <p:grpSpPr>
        <a:xfrm>
          <a:off x="0" y="0"/>
          <a:ext cx="0" cy="0"/>
          <a:chOff x="0" y="0"/>
          <a:chExt cx="0" cy="0"/>
        </a:xfrm>
      </p:grpSpPr>
      <p:grpSp>
        <p:nvGrpSpPr>
          <p:cNvPr id="20" name="Gruppieren 19"/>
          <p:cNvGrpSpPr/>
          <p:nvPr userDrawn="1"/>
        </p:nvGrpSpPr>
        <p:grpSpPr>
          <a:xfrm>
            <a:off x="575556" y="-124966"/>
            <a:ext cx="7416824" cy="108000"/>
            <a:chOff x="575556" y="-124966"/>
            <a:chExt cx="7416824" cy="108000"/>
          </a:xfrm>
        </p:grpSpPr>
        <p:sp>
          <p:nvSpPr>
            <p:cNvPr id="21" name="Freihandform 20"/>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reihandform 21"/>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reihandform 22"/>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Freihandform 29"/>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1" name="Gruppieren 30"/>
          <p:cNvGrpSpPr/>
          <p:nvPr userDrawn="1"/>
        </p:nvGrpSpPr>
        <p:grpSpPr>
          <a:xfrm>
            <a:off x="575556" y="5160466"/>
            <a:ext cx="7416824" cy="108000"/>
            <a:chOff x="575556" y="5160466"/>
            <a:chExt cx="7416824" cy="108000"/>
          </a:xfrm>
        </p:grpSpPr>
        <p:sp>
          <p:nvSpPr>
            <p:cNvPr id="32" name="Freihandform 31"/>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3" name="Freihandform 32"/>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4" name="Freihandform 33"/>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5" name="Freihandform 34"/>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6" name="Gruppieren 35"/>
          <p:cNvGrpSpPr/>
          <p:nvPr userDrawn="1"/>
        </p:nvGrpSpPr>
        <p:grpSpPr>
          <a:xfrm>
            <a:off x="-165953" y="1448006"/>
            <a:ext cx="144000" cy="3175980"/>
            <a:chOff x="-165953" y="1448006"/>
            <a:chExt cx="144000" cy="3175980"/>
          </a:xfrm>
        </p:grpSpPr>
        <p:sp>
          <p:nvSpPr>
            <p:cNvPr id="37" name="Freihandform 36"/>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 name="Freihandform 37"/>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9" name="Gruppieren 38"/>
          <p:cNvGrpSpPr/>
          <p:nvPr userDrawn="1"/>
        </p:nvGrpSpPr>
        <p:grpSpPr>
          <a:xfrm>
            <a:off x="9166242" y="1455627"/>
            <a:ext cx="144000" cy="3171780"/>
            <a:chOff x="9166242" y="1455627"/>
            <a:chExt cx="144000" cy="3171780"/>
          </a:xfrm>
        </p:grpSpPr>
        <p:sp>
          <p:nvSpPr>
            <p:cNvPr id="40" name="Freihandform 39"/>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1" name="Freihandform 40"/>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26" name="Titel 1"/>
          <p:cNvSpPr>
            <a:spLocks noGrp="1"/>
          </p:cNvSpPr>
          <p:nvPr>
            <p:ph type="ctrTitle" hasCustomPrompt="1"/>
          </p:nvPr>
        </p:nvSpPr>
        <p:spPr bwMode="blackWhite">
          <a:xfrm>
            <a:off x="576263" y="2321634"/>
            <a:ext cx="3993786" cy="2286326"/>
          </a:xfrm>
          <a:solidFill>
            <a:schemeClr val="accent2"/>
          </a:solidFill>
        </p:spPr>
        <p:txBody>
          <a:bodyPr lIns="396000" tIns="396000" rIns="396000" bIns="432000">
            <a:noAutofit/>
          </a:bodyPr>
          <a:lstStyle>
            <a:lvl1pPr>
              <a:defRPr sz="2400" b="0">
                <a:solidFill>
                  <a:schemeClr val="bg1"/>
                </a:solidFill>
              </a:defRPr>
            </a:lvl1pPr>
          </a:lstStyle>
          <a:p>
            <a:r>
              <a:rPr lang="de-DE" noProof="0" dirty="0"/>
              <a:t>Titel durch Klicken hinzufügen</a:t>
            </a:r>
          </a:p>
        </p:txBody>
      </p:sp>
      <p:sp>
        <p:nvSpPr>
          <p:cNvPr id="27" name="Fußzeilenplatzhalter 4"/>
          <p:cNvSpPr>
            <a:spLocks noGrp="1"/>
          </p:cNvSpPr>
          <p:nvPr>
            <p:ph type="ftr" sz="quarter" idx="11"/>
          </p:nvPr>
        </p:nvSpPr>
        <p:spPr bwMode="blackWhite">
          <a:xfrm>
            <a:off x="971916" y="4027882"/>
            <a:ext cx="3168000" cy="153888"/>
          </a:xfrm>
        </p:spPr>
        <p:txBody>
          <a:bodyPr anchor="b" anchorCtr="0"/>
          <a:lstStyle>
            <a:lvl1pPr>
              <a:defRPr sz="1000">
                <a:solidFill>
                  <a:schemeClr val="bg1"/>
                </a:solidFill>
              </a:defRPr>
            </a:lvl1pPr>
          </a:lstStyle>
          <a:p>
            <a:r>
              <a:rPr lang="de-DE"/>
              <a:t>VDE Rhein-Ruhr e.V. – Lars Jendernalik – 01. September 2022</a:t>
            </a:r>
            <a:endParaRPr lang="de-DE" dirty="0"/>
          </a:p>
        </p:txBody>
      </p:sp>
      <p:pic>
        <p:nvPicPr>
          <p:cNvPr id="25" name="Grafik 24">
            <a:extLst>
              <a:ext uri="{FF2B5EF4-FFF2-40B4-BE49-F238E27FC236}">
                <a16:creationId xmlns:a16="http://schemas.microsoft.com/office/drawing/2014/main" id="{40E6AE41-F7C9-44BD-BBEC-AEE6947FFEC2}"/>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24" name="Grafik 23">
            <a:extLst>
              <a:ext uri="{FF2B5EF4-FFF2-40B4-BE49-F238E27FC236}">
                <a16:creationId xmlns:a16="http://schemas.microsoft.com/office/drawing/2014/main" id="{4485BC7C-5216-4A4B-898E-B4E4C736F7B4}"/>
              </a:ext>
            </a:extLst>
          </p:cNvPr>
          <p:cNvPicPr>
            <a:picLocks noChangeAspect="1"/>
          </p:cNvPicPr>
          <p:nvPr userDrawn="1"/>
        </p:nvPicPr>
        <p:blipFill>
          <a:blip r:embed="rId3"/>
          <a:stretch>
            <a:fillRect/>
          </a:stretch>
        </p:blipFill>
        <p:spPr bwMode="black">
          <a:xfrm>
            <a:off x="330160" y="215999"/>
            <a:ext cx="1904979" cy="351905"/>
          </a:xfrm>
          <a:prstGeom prst="rect">
            <a:avLst/>
          </a:prstGeom>
        </p:spPr>
      </p:pic>
    </p:spTree>
    <p:extLst>
      <p:ext uri="{BB962C8B-B14F-4D97-AF65-F5344CB8AC3E}">
        <p14:creationId xmlns:p14="http://schemas.microsoft.com/office/powerpoint/2010/main" val="4253358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03">
    <p:spTree>
      <p:nvGrpSpPr>
        <p:cNvPr id="1" name=""/>
        <p:cNvGrpSpPr/>
        <p:nvPr/>
      </p:nvGrpSpPr>
      <p:grpSpPr>
        <a:xfrm>
          <a:off x="0" y="0"/>
          <a:ext cx="0" cy="0"/>
          <a:chOff x="0" y="0"/>
          <a:chExt cx="0" cy="0"/>
        </a:xfrm>
      </p:grpSpPr>
      <p:sp>
        <p:nvSpPr>
          <p:cNvPr id="3" name="Bildplatzhalter 2"/>
          <p:cNvSpPr>
            <a:spLocks noGrp="1"/>
          </p:cNvSpPr>
          <p:nvPr>
            <p:ph type="pic" sz="quarter" idx="12"/>
          </p:nvPr>
        </p:nvSpPr>
        <p:spPr>
          <a:xfrm>
            <a:off x="0" y="-450"/>
            <a:ext cx="9144000" cy="5143950"/>
          </a:xfrm>
          <a:blipFill>
            <a:blip r:embed="rId2"/>
            <a:stretch>
              <a:fillRect/>
            </a:stretch>
          </a:blipFill>
        </p:spPr>
        <p:txBody>
          <a:bodyPr vert="horz" wrap="square" lIns="0" tIns="0" rIns="0" bIns="0" rtlCol="0">
            <a:noAutofit/>
          </a:bodyPr>
          <a:lstStyle>
            <a:lvl1pPr marL="0" indent="0" algn="ctr">
              <a:buNone/>
              <a:defRPr lang="de-DE" sz="1000" dirty="0"/>
            </a:lvl1pPr>
          </a:lstStyle>
          <a:p>
            <a:r>
              <a:rPr lang="de-DE"/>
              <a:t>Bild durch Klicken auf Symbol hinzufügen</a:t>
            </a:r>
            <a:endParaRPr lang="de-DE" dirty="0"/>
          </a:p>
        </p:txBody>
      </p:sp>
      <p:grpSp>
        <p:nvGrpSpPr>
          <p:cNvPr id="20" name="Gruppieren 19"/>
          <p:cNvGrpSpPr/>
          <p:nvPr userDrawn="1"/>
        </p:nvGrpSpPr>
        <p:grpSpPr>
          <a:xfrm>
            <a:off x="575556" y="-124966"/>
            <a:ext cx="7416824" cy="108000"/>
            <a:chOff x="575556" y="-124966"/>
            <a:chExt cx="7416824" cy="108000"/>
          </a:xfrm>
        </p:grpSpPr>
        <p:sp>
          <p:nvSpPr>
            <p:cNvPr id="21" name="Freihandform 20"/>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reihandform 21"/>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reihandform 22"/>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Freihandform 29"/>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1" name="Gruppieren 30"/>
          <p:cNvGrpSpPr/>
          <p:nvPr userDrawn="1"/>
        </p:nvGrpSpPr>
        <p:grpSpPr>
          <a:xfrm>
            <a:off x="575556" y="5160466"/>
            <a:ext cx="7416824" cy="108000"/>
            <a:chOff x="575556" y="5160466"/>
            <a:chExt cx="7416824" cy="108000"/>
          </a:xfrm>
        </p:grpSpPr>
        <p:sp>
          <p:nvSpPr>
            <p:cNvPr id="32" name="Freihandform 31"/>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3" name="Freihandform 32"/>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4" name="Freihandform 33"/>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5" name="Freihandform 34"/>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6" name="Gruppieren 35"/>
          <p:cNvGrpSpPr/>
          <p:nvPr userDrawn="1"/>
        </p:nvGrpSpPr>
        <p:grpSpPr>
          <a:xfrm>
            <a:off x="-165953" y="1448006"/>
            <a:ext cx="144000" cy="3175980"/>
            <a:chOff x="-165953" y="1448006"/>
            <a:chExt cx="144000" cy="3175980"/>
          </a:xfrm>
        </p:grpSpPr>
        <p:sp>
          <p:nvSpPr>
            <p:cNvPr id="37" name="Freihandform 36"/>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 name="Freihandform 37"/>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9" name="Gruppieren 38"/>
          <p:cNvGrpSpPr/>
          <p:nvPr userDrawn="1"/>
        </p:nvGrpSpPr>
        <p:grpSpPr>
          <a:xfrm>
            <a:off x="9166242" y="1455627"/>
            <a:ext cx="144000" cy="3171780"/>
            <a:chOff x="9166242" y="1455627"/>
            <a:chExt cx="144000" cy="3171780"/>
          </a:xfrm>
        </p:grpSpPr>
        <p:sp>
          <p:nvSpPr>
            <p:cNvPr id="40" name="Freihandform 39"/>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1" name="Freihandform 40"/>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42" name="Titel 1"/>
          <p:cNvSpPr>
            <a:spLocks noGrp="1"/>
          </p:cNvSpPr>
          <p:nvPr>
            <p:ph type="ctrTitle" hasCustomPrompt="1"/>
          </p:nvPr>
        </p:nvSpPr>
        <p:spPr bwMode="blackWhite">
          <a:xfrm>
            <a:off x="5004048" y="1203598"/>
            <a:ext cx="3456384" cy="1692188"/>
          </a:xfrm>
          <a:solidFill>
            <a:srgbClr val="EB4B0A"/>
          </a:solidFill>
        </p:spPr>
        <p:txBody>
          <a:bodyPr lIns="396000" tIns="396000" rIns="396000" bIns="432000">
            <a:noAutofit/>
          </a:bodyPr>
          <a:lstStyle>
            <a:lvl1pPr>
              <a:defRPr sz="2400" b="0">
                <a:solidFill>
                  <a:schemeClr val="bg1"/>
                </a:solidFill>
              </a:defRPr>
            </a:lvl1pPr>
          </a:lstStyle>
          <a:p>
            <a:r>
              <a:rPr lang="de-DE" noProof="0" dirty="0"/>
              <a:t>Titel durch Klicken hinzufügen</a:t>
            </a:r>
          </a:p>
        </p:txBody>
      </p:sp>
      <p:sp>
        <p:nvSpPr>
          <p:cNvPr id="43" name="Fußzeilenplatzhalter 4"/>
          <p:cNvSpPr>
            <a:spLocks noGrp="1"/>
          </p:cNvSpPr>
          <p:nvPr>
            <p:ph type="ftr" sz="quarter" idx="11"/>
          </p:nvPr>
        </p:nvSpPr>
        <p:spPr bwMode="blackWhite">
          <a:xfrm>
            <a:off x="5436984" y="2340042"/>
            <a:ext cx="2844000" cy="153888"/>
          </a:xfrm>
        </p:spPr>
        <p:txBody>
          <a:bodyPr anchor="b" anchorCtr="0"/>
          <a:lstStyle>
            <a:lvl1pPr>
              <a:defRPr sz="1000">
                <a:solidFill>
                  <a:schemeClr val="bg1"/>
                </a:solidFill>
              </a:defRPr>
            </a:lvl1pPr>
          </a:lstStyle>
          <a:p>
            <a:r>
              <a:rPr lang="de-DE"/>
              <a:t>VDE Rhein-Ruhr e.V. – Lars Jendernalik – 01. September 2022</a:t>
            </a:r>
            <a:endParaRPr lang="de-DE" dirty="0"/>
          </a:p>
        </p:txBody>
      </p:sp>
    </p:spTree>
    <p:extLst>
      <p:ext uri="{BB962C8B-B14F-4D97-AF65-F5344CB8AC3E}">
        <p14:creationId xmlns:p14="http://schemas.microsoft.com/office/powerpoint/2010/main" val="2871449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04">
    <p:spTree>
      <p:nvGrpSpPr>
        <p:cNvPr id="1" name=""/>
        <p:cNvGrpSpPr/>
        <p:nvPr/>
      </p:nvGrpSpPr>
      <p:grpSpPr>
        <a:xfrm>
          <a:off x="0" y="0"/>
          <a:ext cx="0" cy="0"/>
          <a:chOff x="0" y="0"/>
          <a:chExt cx="0" cy="0"/>
        </a:xfrm>
      </p:grpSpPr>
      <p:sp>
        <p:nvSpPr>
          <p:cNvPr id="3" name="Bildplatzhalter 2"/>
          <p:cNvSpPr>
            <a:spLocks noGrp="1"/>
          </p:cNvSpPr>
          <p:nvPr>
            <p:ph type="pic" sz="quarter" idx="12"/>
          </p:nvPr>
        </p:nvSpPr>
        <p:spPr>
          <a:xfrm>
            <a:off x="0" y="-450"/>
            <a:ext cx="9144000" cy="5143950"/>
          </a:xfrm>
          <a:blipFill>
            <a:blip r:embed="rId2"/>
            <a:stretch>
              <a:fillRect/>
            </a:stretch>
          </a:blipFill>
        </p:spPr>
        <p:txBody>
          <a:bodyPr vert="horz" wrap="square" lIns="0" tIns="0" rIns="0" bIns="0" rtlCol="0">
            <a:noAutofit/>
          </a:bodyPr>
          <a:lstStyle>
            <a:lvl1pPr marL="0" indent="0" algn="ctr">
              <a:buNone/>
              <a:defRPr lang="de-DE" sz="1000" dirty="0"/>
            </a:lvl1pPr>
          </a:lstStyle>
          <a:p>
            <a:r>
              <a:rPr lang="de-DE"/>
              <a:t>Bild durch Klicken auf Symbol hinzufügen</a:t>
            </a:r>
            <a:endParaRPr lang="de-DE" dirty="0"/>
          </a:p>
        </p:txBody>
      </p:sp>
      <p:grpSp>
        <p:nvGrpSpPr>
          <p:cNvPr id="20" name="Gruppieren 19"/>
          <p:cNvGrpSpPr/>
          <p:nvPr userDrawn="1"/>
        </p:nvGrpSpPr>
        <p:grpSpPr>
          <a:xfrm>
            <a:off x="575556" y="-124966"/>
            <a:ext cx="7416824" cy="108000"/>
            <a:chOff x="575556" y="-124966"/>
            <a:chExt cx="7416824" cy="108000"/>
          </a:xfrm>
        </p:grpSpPr>
        <p:sp>
          <p:nvSpPr>
            <p:cNvPr id="21" name="Freihandform 20"/>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reihandform 21"/>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reihandform 22"/>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Freihandform 29"/>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1" name="Gruppieren 30"/>
          <p:cNvGrpSpPr/>
          <p:nvPr userDrawn="1"/>
        </p:nvGrpSpPr>
        <p:grpSpPr>
          <a:xfrm>
            <a:off x="575556" y="5160466"/>
            <a:ext cx="7416824" cy="108000"/>
            <a:chOff x="575556" y="5160466"/>
            <a:chExt cx="7416824" cy="108000"/>
          </a:xfrm>
        </p:grpSpPr>
        <p:sp>
          <p:nvSpPr>
            <p:cNvPr id="32" name="Freihandform 31"/>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3" name="Freihandform 32"/>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4" name="Freihandform 33"/>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5" name="Freihandform 34"/>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6" name="Gruppieren 35"/>
          <p:cNvGrpSpPr/>
          <p:nvPr userDrawn="1"/>
        </p:nvGrpSpPr>
        <p:grpSpPr>
          <a:xfrm>
            <a:off x="-165953" y="1448006"/>
            <a:ext cx="144000" cy="3175980"/>
            <a:chOff x="-165953" y="1448006"/>
            <a:chExt cx="144000" cy="3175980"/>
          </a:xfrm>
        </p:grpSpPr>
        <p:sp>
          <p:nvSpPr>
            <p:cNvPr id="37" name="Freihandform 36"/>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 name="Freihandform 37"/>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9" name="Gruppieren 38"/>
          <p:cNvGrpSpPr/>
          <p:nvPr userDrawn="1"/>
        </p:nvGrpSpPr>
        <p:grpSpPr>
          <a:xfrm>
            <a:off x="9166242" y="1455627"/>
            <a:ext cx="144000" cy="3171780"/>
            <a:chOff x="9166242" y="1455627"/>
            <a:chExt cx="144000" cy="3171780"/>
          </a:xfrm>
        </p:grpSpPr>
        <p:sp>
          <p:nvSpPr>
            <p:cNvPr id="40" name="Freihandform 39"/>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1" name="Freihandform 40"/>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42" name="Titel 1"/>
          <p:cNvSpPr>
            <a:spLocks noGrp="1"/>
          </p:cNvSpPr>
          <p:nvPr>
            <p:ph type="ctrTitle" hasCustomPrompt="1"/>
          </p:nvPr>
        </p:nvSpPr>
        <p:spPr bwMode="blackWhite">
          <a:xfrm>
            <a:off x="791580" y="1355234"/>
            <a:ext cx="3456384" cy="1692188"/>
          </a:xfrm>
          <a:solidFill>
            <a:srgbClr val="64B42D"/>
          </a:solidFill>
        </p:spPr>
        <p:txBody>
          <a:bodyPr lIns="396000" tIns="396000" rIns="396000" bIns="432000">
            <a:noAutofit/>
          </a:bodyPr>
          <a:lstStyle>
            <a:lvl1pPr>
              <a:defRPr sz="2400" b="0">
                <a:solidFill>
                  <a:schemeClr val="bg1"/>
                </a:solidFill>
              </a:defRPr>
            </a:lvl1pPr>
          </a:lstStyle>
          <a:p>
            <a:r>
              <a:rPr lang="de-DE" noProof="0" dirty="0"/>
              <a:t>Titel durch Klicken hinzufügen</a:t>
            </a:r>
          </a:p>
        </p:txBody>
      </p:sp>
      <p:sp>
        <p:nvSpPr>
          <p:cNvPr id="43" name="Fußzeilenplatzhalter 4"/>
          <p:cNvSpPr>
            <a:spLocks noGrp="1"/>
          </p:cNvSpPr>
          <p:nvPr>
            <p:ph type="ftr" sz="quarter" idx="11"/>
          </p:nvPr>
        </p:nvSpPr>
        <p:spPr bwMode="blackWhite">
          <a:xfrm>
            <a:off x="1224516" y="2491678"/>
            <a:ext cx="2844000" cy="153888"/>
          </a:xfrm>
        </p:spPr>
        <p:txBody>
          <a:bodyPr anchor="b" anchorCtr="0"/>
          <a:lstStyle>
            <a:lvl1pPr>
              <a:defRPr sz="1000">
                <a:solidFill>
                  <a:schemeClr val="bg1"/>
                </a:solidFill>
              </a:defRPr>
            </a:lvl1pPr>
          </a:lstStyle>
          <a:p>
            <a:r>
              <a:rPr lang="de-DE"/>
              <a:t>VDE Rhein-Ruhr e.V. – Lars Jendernalik – 01. September 2022</a:t>
            </a:r>
            <a:endParaRPr lang="de-DE" dirty="0"/>
          </a:p>
        </p:txBody>
      </p:sp>
    </p:spTree>
    <p:extLst>
      <p:ext uri="{BB962C8B-B14F-4D97-AF65-F5344CB8AC3E}">
        <p14:creationId xmlns:p14="http://schemas.microsoft.com/office/powerpoint/2010/main" val="37599366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05">
    <p:spTree>
      <p:nvGrpSpPr>
        <p:cNvPr id="1" name=""/>
        <p:cNvGrpSpPr/>
        <p:nvPr/>
      </p:nvGrpSpPr>
      <p:grpSpPr>
        <a:xfrm>
          <a:off x="0" y="0"/>
          <a:ext cx="0" cy="0"/>
          <a:chOff x="0" y="0"/>
          <a:chExt cx="0" cy="0"/>
        </a:xfrm>
      </p:grpSpPr>
      <p:grpSp>
        <p:nvGrpSpPr>
          <p:cNvPr id="20" name="Gruppieren 19"/>
          <p:cNvGrpSpPr/>
          <p:nvPr userDrawn="1"/>
        </p:nvGrpSpPr>
        <p:grpSpPr>
          <a:xfrm>
            <a:off x="575556" y="-124966"/>
            <a:ext cx="7416824" cy="108000"/>
            <a:chOff x="575556" y="-124966"/>
            <a:chExt cx="7416824" cy="108000"/>
          </a:xfrm>
        </p:grpSpPr>
        <p:sp>
          <p:nvSpPr>
            <p:cNvPr id="21" name="Freihandform 20"/>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reihandform 21"/>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reihandform 22"/>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Freihandform 29"/>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1" name="Gruppieren 30"/>
          <p:cNvGrpSpPr/>
          <p:nvPr userDrawn="1"/>
        </p:nvGrpSpPr>
        <p:grpSpPr>
          <a:xfrm>
            <a:off x="575556" y="5160466"/>
            <a:ext cx="7416824" cy="108000"/>
            <a:chOff x="575556" y="5160466"/>
            <a:chExt cx="7416824" cy="108000"/>
          </a:xfrm>
        </p:grpSpPr>
        <p:sp>
          <p:nvSpPr>
            <p:cNvPr id="32" name="Freihandform 31"/>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3" name="Freihandform 32"/>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4" name="Freihandform 33"/>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5" name="Freihandform 34"/>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6" name="Gruppieren 35"/>
          <p:cNvGrpSpPr/>
          <p:nvPr userDrawn="1"/>
        </p:nvGrpSpPr>
        <p:grpSpPr>
          <a:xfrm>
            <a:off x="-165953" y="1448006"/>
            <a:ext cx="144000" cy="3175980"/>
            <a:chOff x="-165953" y="1448006"/>
            <a:chExt cx="144000" cy="3175980"/>
          </a:xfrm>
        </p:grpSpPr>
        <p:sp>
          <p:nvSpPr>
            <p:cNvPr id="37" name="Freihandform 36"/>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8" name="Freihandform 37"/>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39" name="Gruppieren 38"/>
          <p:cNvGrpSpPr/>
          <p:nvPr userDrawn="1"/>
        </p:nvGrpSpPr>
        <p:grpSpPr>
          <a:xfrm>
            <a:off x="9166242" y="1455627"/>
            <a:ext cx="144000" cy="3171780"/>
            <a:chOff x="9166242" y="1455627"/>
            <a:chExt cx="144000" cy="3171780"/>
          </a:xfrm>
        </p:grpSpPr>
        <p:sp>
          <p:nvSpPr>
            <p:cNvPr id="40" name="Freihandform 39"/>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1" name="Freihandform 40"/>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42" name="Titel 1"/>
          <p:cNvSpPr>
            <a:spLocks noGrp="1"/>
          </p:cNvSpPr>
          <p:nvPr>
            <p:ph type="ctrTitle" hasCustomPrompt="1"/>
          </p:nvPr>
        </p:nvSpPr>
        <p:spPr bwMode="gray">
          <a:xfrm>
            <a:off x="3564000" y="2535238"/>
            <a:ext cx="4788420" cy="1208762"/>
          </a:xfrm>
          <a:noFill/>
        </p:spPr>
        <p:txBody>
          <a:bodyPr vert="horz" wrap="square" lIns="0" tIns="0" rIns="0" bIns="0" rtlCol="0" anchor="b" anchorCtr="0">
            <a:noAutofit/>
          </a:bodyPr>
          <a:lstStyle>
            <a:lvl1pPr>
              <a:defRPr lang="en-GB" sz="2800" b="0" noProof="0" dirty="0">
                <a:solidFill>
                  <a:schemeClr val="tx1"/>
                </a:solidFill>
              </a:defRPr>
            </a:lvl1pPr>
          </a:lstStyle>
          <a:p>
            <a:pPr lvl="0"/>
            <a:r>
              <a:rPr lang="de-DE" noProof="0" dirty="0"/>
              <a:t>Titel durch Klicken hinzufügen</a:t>
            </a:r>
          </a:p>
        </p:txBody>
      </p:sp>
      <p:sp>
        <p:nvSpPr>
          <p:cNvPr id="43" name="Fußzeilenplatzhalter 4"/>
          <p:cNvSpPr>
            <a:spLocks noGrp="1"/>
          </p:cNvSpPr>
          <p:nvPr>
            <p:ph type="ftr" sz="quarter" idx="11"/>
          </p:nvPr>
        </p:nvSpPr>
        <p:spPr bwMode="gray">
          <a:xfrm>
            <a:off x="3564000" y="3913911"/>
            <a:ext cx="4428380" cy="153888"/>
          </a:xfrm>
        </p:spPr>
        <p:txBody>
          <a:bodyPr anchor="t" anchorCtr="0"/>
          <a:lstStyle>
            <a:lvl1pPr>
              <a:defRPr sz="1000">
                <a:solidFill>
                  <a:schemeClr val="tx1"/>
                </a:solidFill>
              </a:defRPr>
            </a:lvl1pPr>
          </a:lstStyle>
          <a:p>
            <a:r>
              <a:rPr lang="de-DE"/>
              <a:t>VDE Rhein-Ruhr e.V. – Lars Jendernalik – 01. September 2022</a:t>
            </a:r>
            <a:endParaRPr lang="de-DE" dirty="0"/>
          </a:p>
        </p:txBody>
      </p:sp>
      <p:pic>
        <p:nvPicPr>
          <p:cNvPr id="26" name="Grafik 25">
            <a:extLst>
              <a:ext uri="{FF2B5EF4-FFF2-40B4-BE49-F238E27FC236}">
                <a16:creationId xmlns:a16="http://schemas.microsoft.com/office/drawing/2014/main" id="{1598A5CF-04FB-4037-8ED7-24AA7B2CD5CF}"/>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27" name="Grafik 26">
            <a:extLst>
              <a:ext uri="{FF2B5EF4-FFF2-40B4-BE49-F238E27FC236}">
                <a16:creationId xmlns:a16="http://schemas.microsoft.com/office/drawing/2014/main" id="{F8470F7A-9A73-4FA3-B7A2-4821678CC227}"/>
              </a:ext>
            </a:extLst>
          </p:cNvPr>
          <p:cNvPicPr>
            <a:picLocks noChangeAspect="1"/>
          </p:cNvPicPr>
          <p:nvPr userDrawn="1"/>
        </p:nvPicPr>
        <p:blipFill>
          <a:blip r:embed="rId3"/>
          <a:stretch>
            <a:fillRect/>
          </a:stretch>
        </p:blipFill>
        <p:spPr bwMode="black">
          <a:xfrm>
            <a:off x="330160" y="215999"/>
            <a:ext cx="1904983" cy="351906"/>
          </a:xfrm>
          <a:prstGeom prst="rect">
            <a:avLst/>
          </a:prstGeom>
        </p:spPr>
      </p:pic>
    </p:spTree>
    <p:extLst>
      <p:ext uri="{BB962C8B-B14F-4D97-AF65-F5344CB8AC3E}">
        <p14:creationId xmlns:p14="http://schemas.microsoft.com/office/powerpoint/2010/main" val="3625213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folie 06">
    <p:bg>
      <p:bgPr>
        <a:solidFill>
          <a:schemeClr val="accent4"/>
        </a:solidFill>
        <a:effectLst/>
      </p:bgPr>
    </p:bg>
    <p:spTree>
      <p:nvGrpSpPr>
        <p:cNvPr id="1" name=""/>
        <p:cNvGrpSpPr/>
        <p:nvPr/>
      </p:nvGrpSpPr>
      <p:grpSpPr>
        <a:xfrm>
          <a:off x="0" y="0"/>
          <a:ext cx="0" cy="0"/>
          <a:chOff x="0" y="0"/>
          <a:chExt cx="0" cy="0"/>
        </a:xfrm>
      </p:grpSpPr>
      <p:grpSp>
        <p:nvGrpSpPr>
          <p:cNvPr id="20" name="Gruppieren 19"/>
          <p:cNvGrpSpPr/>
          <p:nvPr userDrawn="1"/>
        </p:nvGrpSpPr>
        <p:grpSpPr>
          <a:xfrm>
            <a:off x="575556" y="-124966"/>
            <a:ext cx="7416824" cy="108000"/>
            <a:chOff x="575556" y="-124966"/>
            <a:chExt cx="7416824" cy="108000"/>
          </a:xfrm>
        </p:grpSpPr>
        <p:sp>
          <p:nvSpPr>
            <p:cNvPr id="21" name="Freihandform 20"/>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22" name="Freihandform 21"/>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23" name="Freihandform 22"/>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0" name="Freihandform 29"/>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1" name="Gruppieren 30"/>
          <p:cNvGrpSpPr/>
          <p:nvPr userDrawn="1"/>
        </p:nvGrpSpPr>
        <p:grpSpPr>
          <a:xfrm>
            <a:off x="575556" y="5160466"/>
            <a:ext cx="7416824" cy="108000"/>
            <a:chOff x="575556" y="5160466"/>
            <a:chExt cx="7416824" cy="108000"/>
          </a:xfrm>
        </p:grpSpPr>
        <p:sp>
          <p:nvSpPr>
            <p:cNvPr id="32" name="Freihandform 31"/>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3" name="Freihandform 32"/>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4" name="Freihandform 33"/>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5" name="Freihandform 34"/>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6" name="Gruppieren 35"/>
          <p:cNvGrpSpPr/>
          <p:nvPr userDrawn="1"/>
        </p:nvGrpSpPr>
        <p:grpSpPr>
          <a:xfrm>
            <a:off x="-165953" y="1448006"/>
            <a:ext cx="144000" cy="3175980"/>
            <a:chOff x="-165953" y="1448006"/>
            <a:chExt cx="144000" cy="3175980"/>
          </a:xfrm>
        </p:grpSpPr>
        <p:sp>
          <p:nvSpPr>
            <p:cNvPr id="37" name="Freihandform 36"/>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8" name="Freihandform 37"/>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9" name="Gruppieren 38"/>
          <p:cNvGrpSpPr/>
          <p:nvPr userDrawn="1"/>
        </p:nvGrpSpPr>
        <p:grpSpPr>
          <a:xfrm>
            <a:off x="9166242" y="1455627"/>
            <a:ext cx="144000" cy="3171780"/>
            <a:chOff x="9166242" y="1455627"/>
            <a:chExt cx="144000" cy="3171780"/>
          </a:xfrm>
        </p:grpSpPr>
        <p:sp>
          <p:nvSpPr>
            <p:cNvPr id="40" name="Freihandform 39"/>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1" name="Freihandform 40"/>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sp>
        <p:nvSpPr>
          <p:cNvPr id="42" name="Titel 1"/>
          <p:cNvSpPr>
            <a:spLocks noGrp="1"/>
          </p:cNvSpPr>
          <p:nvPr>
            <p:ph type="ctrTitle" hasCustomPrompt="1"/>
          </p:nvPr>
        </p:nvSpPr>
        <p:spPr bwMode="blackWhite">
          <a:xfrm>
            <a:off x="3563888" y="2535238"/>
            <a:ext cx="4788000" cy="1208862"/>
          </a:xfrm>
          <a:noFill/>
        </p:spPr>
        <p:txBody>
          <a:bodyPr lIns="0" tIns="0" rIns="0" bIns="0" anchor="b" anchorCtr="0">
            <a:noAutofit/>
          </a:bodyPr>
          <a:lstStyle>
            <a:lvl1pPr>
              <a:defRPr sz="2800" b="0">
                <a:solidFill>
                  <a:schemeClr val="bg1"/>
                </a:solidFill>
              </a:defRPr>
            </a:lvl1pPr>
          </a:lstStyle>
          <a:p>
            <a:r>
              <a:rPr lang="de-DE" noProof="0" dirty="0"/>
              <a:t>Titel durch Klicken hinzufügen</a:t>
            </a:r>
          </a:p>
        </p:txBody>
      </p:sp>
      <p:sp>
        <p:nvSpPr>
          <p:cNvPr id="43" name="Fußzeilenplatzhalter 4"/>
          <p:cNvSpPr>
            <a:spLocks noGrp="1"/>
          </p:cNvSpPr>
          <p:nvPr>
            <p:ph type="ftr" sz="quarter" idx="11"/>
          </p:nvPr>
        </p:nvSpPr>
        <p:spPr bwMode="blackWhite">
          <a:xfrm>
            <a:off x="3564000" y="3913911"/>
            <a:ext cx="4428380" cy="153888"/>
          </a:xfrm>
        </p:spPr>
        <p:txBody>
          <a:bodyPr anchor="t" anchorCtr="0"/>
          <a:lstStyle>
            <a:lvl1pPr>
              <a:defRPr sz="1000">
                <a:solidFill>
                  <a:schemeClr val="bg1"/>
                </a:solidFill>
              </a:defRPr>
            </a:lvl1pPr>
          </a:lstStyle>
          <a:p>
            <a:r>
              <a:rPr lang="de-DE"/>
              <a:t>VDE Rhein-Ruhr e.V. – Lars Jendernalik – 01. September 2022</a:t>
            </a:r>
            <a:endParaRPr lang="de-DE" dirty="0"/>
          </a:p>
        </p:txBody>
      </p:sp>
      <p:pic>
        <p:nvPicPr>
          <p:cNvPr id="24" name="Grafik 23">
            <a:extLst>
              <a:ext uri="{FF2B5EF4-FFF2-40B4-BE49-F238E27FC236}">
                <a16:creationId xmlns:a16="http://schemas.microsoft.com/office/drawing/2014/main" id="{F6FDA8EC-6F7D-472D-AF01-8FC1A2CE3A14}"/>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25" name="Grafik 24">
            <a:extLst>
              <a:ext uri="{FF2B5EF4-FFF2-40B4-BE49-F238E27FC236}">
                <a16:creationId xmlns:a16="http://schemas.microsoft.com/office/drawing/2014/main" id="{B3ED9B74-CA29-41AF-B071-78A8AF5600CB}"/>
              </a:ext>
            </a:extLst>
          </p:cNvPr>
          <p:cNvPicPr>
            <a:picLocks noChangeAspect="1"/>
          </p:cNvPicPr>
          <p:nvPr userDrawn="1"/>
        </p:nvPicPr>
        <p:blipFill>
          <a:blip r:embed="rId3"/>
          <a:stretch>
            <a:fillRect/>
          </a:stretch>
        </p:blipFill>
        <p:spPr bwMode="black">
          <a:xfrm>
            <a:off x="330160" y="215999"/>
            <a:ext cx="1904979" cy="351905"/>
          </a:xfrm>
          <a:prstGeom prst="rect">
            <a:avLst/>
          </a:prstGeom>
        </p:spPr>
      </p:pic>
    </p:spTree>
    <p:extLst>
      <p:ext uri="{BB962C8B-B14F-4D97-AF65-F5344CB8AC3E}">
        <p14:creationId xmlns:p14="http://schemas.microsoft.com/office/powerpoint/2010/main" val="2021178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Druck">
    <p:bg bwMode="gray">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8462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Bildschirm">
    <p:bg>
      <p:bgPr>
        <a:solidFill>
          <a:schemeClr val="accent2"/>
        </a:solidFill>
        <a:effectLst/>
      </p:bgPr>
    </p:bg>
    <p:spTree>
      <p:nvGrpSpPr>
        <p:cNvPr id="1" name=""/>
        <p:cNvGrpSpPr/>
        <p:nvPr/>
      </p:nvGrpSpPr>
      <p:grpSpPr>
        <a:xfrm>
          <a:off x="0" y="0"/>
          <a:ext cx="0" cy="0"/>
          <a:chOff x="0" y="0"/>
          <a:chExt cx="0" cy="0"/>
        </a:xfrm>
      </p:grpSpPr>
      <p:grpSp>
        <p:nvGrpSpPr>
          <p:cNvPr id="24" name="Gruppieren 23"/>
          <p:cNvGrpSpPr/>
          <p:nvPr userDrawn="1"/>
        </p:nvGrpSpPr>
        <p:grpSpPr>
          <a:xfrm>
            <a:off x="575556" y="-124966"/>
            <a:ext cx="7416824" cy="108000"/>
            <a:chOff x="575556" y="-124966"/>
            <a:chExt cx="7416824" cy="108000"/>
          </a:xfrm>
        </p:grpSpPr>
        <p:sp>
          <p:nvSpPr>
            <p:cNvPr id="25" name="Freihandform 24"/>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6" name="Freihandform 25"/>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7" name="Freihandform 26"/>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Freihandform 27"/>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29" name="Gruppieren 28"/>
          <p:cNvGrpSpPr/>
          <p:nvPr userDrawn="1"/>
        </p:nvGrpSpPr>
        <p:grpSpPr>
          <a:xfrm>
            <a:off x="575556" y="5160466"/>
            <a:ext cx="7416824" cy="108000"/>
            <a:chOff x="575556" y="5160466"/>
            <a:chExt cx="7416824" cy="108000"/>
          </a:xfrm>
        </p:grpSpPr>
        <p:sp>
          <p:nvSpPr>
            <p:cNvPr id="30" name="Freihandform 29"/>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1" name="Freihandform 30"/>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2" name="Freihandform 31"/>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3" name="Freihandform 32"/>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4" name="Gruppieren 33"/>
          <p:cNvGrpSpPr/>
          <p:nvPr userDrawn="1"/>
        </p:nvGrpSpPr>
        <p:grpSpPr>
          <a:xfrm>
            <a:off x="-165953" y="1448006"/>
            <a:ext cx="144000" cy="3175980"/>
            <a:chOff x="-165953" y="1448006"/>
            <a:chExt cx="144000" cy="3175980"/>
          </a:xfrm>
        </p:grpSpPr>
        <p:sp>
          <p:nvSpPr>
            <p:cNvPr id="35" name="Freihandform 34"/>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6" name="Freihandform 35"/>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7" name="Gruppieren 36"/>
          <p:cNvGrpSpPr/>
          <p:nvPr userDrawn="1"/>
        </p:nvGrpSpPr>
        <p:grpSpPr>
          <a:xfrm>
            <a:off x="9166242" y="1455627"/>
            <a:ext cx="144000" cy="3171780"/>
            <a:chOff x="9166242" y="1455627"/>
            <a:chExt cx="144000" cy="3171780"/>
          </a:xfrm>
        </p:grpSpPr>
        <p:sp>
          <p:nvSpPr>
            <p:cNvPr id="38" name="Freihandform 37"/>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9" name="Freihandform 38"/>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pic>
        <p:nvPicPr>
          <p:cNvPr id="20" name="Grafik 19">
            <a:extLst>
              <a:ext uri="{FF2B5EF4-FFF2-40B4-BE49-F238E27FC236}">
                <a16:creationId xmlns:a16="http://schemas.microsoft.com/office/drawing/2014/main" id="{16A1D19D-783E-487C-AC22-90958F3768D6}"/>
              </a:ext>
            </a:extLst>
          </p:cNvPr>
          <p:cNvPicPr>
            <a:picLocks noChangeAspect="1"/>
          </p:cNvPicPr>
          <p:nvPr userDrawn="1"/>
        </p:nvPicPr>
        <p:blipFill>
          <a:blip r:embed="rId2"/>
          <a:stretch>
            <a:fillRect/>
          </a:stretch>
        </p:blipFill>
        <p:spPr bwMode="black">
          <a:xfrm>
            <a:off x="8085600" y="273442"/>
            <a:ext cx="860400" cy="150677"/>
          </a:xfrm>
          <a:prstGeom prst="rect">
            <a:avLst/>
          </a:prstGeom>
        </p:spPr>
      </p:pic>
      <p:pic>
        <p:nvPicPr>
          <p:cNvPr id="21" name="Grafik 20">
            <a:extLst>
              <a:ext uri="{FF2B5EF4-FFF2-40B4-BE49-F238E27FC236}">
                <a16:creationId xmlns:a16="http://schemas.microsoft.com/office/drawing/2014/main" id="{116F5688-64D6-4270-871E-C395B83F6071}"/>
              </a:ext>
            </a:extLst>
          </p:cNvPr>
          <p:cNvPicPr>
            <a:picLocks noChangeAspect="1"/>
          </p:cNvPicPr>
          <p:nvPr userDrawn="1"/>
        </p:nvPicPr>
        <p:blipFill>
          <a:blip r:embed="rId3"/>
          <a:stretch>
            <a:fillRect/>
          </a:stretch>
        </p:blipFill>
        <p:spPr bwMode="black">
          <a:xfrm>
            <a:off x="8084079" y="4710271"/>
            <a:ext cx="861920" cy="159222"/>
          </a:xfrm>
          <a:prstGeom prst="rect">
            <a:avLst/>
          </a:prstGeom>
        </p:spPr>
      </p:pic>
    </p:spTree>
    <p:extLst>
      <p:ext uri="{BB962C8B-B14F-4D97-AF65-F5344CB8AC3E}">
        <p14:creationId xmlns:p14="http://schemas.microsoft.com/office/powerpoint/2010/main" val="8646168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rennchart Druck">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365EF8B5-AEF8-468F-AD7D-1AB905AE7CAF}"/>
              </a:ext>
            </a:extLst>
          </p:cNvPr>
          <p:cNvGraphicFramePr>
            <a:graphicFrameLocks noChangeAspect="1"/>
          </p:cNvGraphicFramePr>
          <p:nvPr userDrawn="1">
            <p:custDataLst>
              <p:tags r:id="rId1"/>
            </p:custDataLst>
            <p:extLst>
              <p:ext uri="{D42A27DB-BD31-4B8C-83A1-F6EECF244321}">
                <p14:modId xmlns:p14="http://schemas.microsoft.com/office/powerpoint/2010/main" val="16531922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365EF8B5-AEF8-468F-AD7D-1AB905AE7CA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bwMode="black">
          <a:xfrm>
            <a:off x="3028464" y="1877536"/>
            <a:ext cx="4964599" cy="664797"/>
          </a:xfrm>
        </p:spPr>
        <p:txBody>
          <a:bodyPr anchor="b"/>
          <a:lstStyle>
            <a:lvl1pPr>
              <a:defRPr sz="4800" b="0" cap="all" baseline="0">
                <a:solidFill>
                  <a:srgbClr val="E60055"/>
                </a:solidFill>
              </a:defRPr>
            </a:lvl1pPr>
          </a:lstStyle>
          <a:p>
            <a:r>
              <a:rPr lang="de-DE" noProof="0" dirty="0" err="1"/>
              <a:t>trennfolie</a:t>
            </a:r>
            <a:endParaRPr lang="de-DE" noProof="0" dirty="0"/>
          </a:p>
        </p:txBody>
      </p:sp>
      <p:sp>
        <p:nvSpPr>
          <p:cNvPr id="10" name="Textplatzhalter 9"/>
          <p:cNvSpPr>
            <a:spLocks noGrp="1"/>
          </p:cNvSpPr>
          <p:nvPr>
            <p:ph type="body" sz="quarter" idx="10"/>
          </p:nvPr>
        </p:nvSpPr>
        <p:spPr>
          <a:xfrm>
            <a:off x="3027966" y="2568551"/>
            <a:ext cx="4963255" cy="430887"/>
          </a:xfrm>
        </p:spPr>
        <p:txBody>
          <a:bodyPr vert="horz" wrap="square" lIns="0" tIns="0" rIns="0" bIns="0" rtlCol="0" anchor="t" anchorCtr="0">
            <a:spAutoFit/>
          </a:bodyPr>
          <a:lstStyle>
            <a:lvl1pPr marL="0" indent="0">
              <a:buNone/>
              <a:defRPr lang="de-DE" sz="2800" b="0" cap="none" baseline="0" smtClean="0">
                <a:latin typeface="+mj-lt"/>
                <a:ea typeface="+mj-ea"/>
                <a:cs typeface="+mj-cs"/>
              </a:defRPr>
            </a:lvl1pPr>
            <a:lvl2pPr>
              <a:defRPr lang="de-DE" sz="1800" smtClean="0"/>
            </a:lvl2pPr>
            <a:lvl3pPr>
              <a:defRPr lang="de-DE" sz="1800" smtClean="0"/>
            </a:lvl3pPr>
            <a:lvl4pPr>
              <a:defRPr lang="de-DE" sz="1800" smtClean="0"/>
            </a:lvl4pPr>
            <a:lvl5pPr>
              <a:defRPr lang="de-DE" sz="1800"/>
            </a:lvl5pPr>
          </a:lstStyle>
          <a:p>
            <a:pPr lvl="0"/>
            <a:r>
              <a:rPr lang="de-DE" sz="2800" cap="none" baseline="0" noProof="0">
                <a:solidFill>
                  <a:schemeClr val="tx1"/>
                </a:solidFill>
              </a:rPr>
              <a:t>Mastertextformat bearbeiten</a:t>
            </a:r>
          </a:p>
        </p:txBody>
      </p:sp>
    </p:spTree>
    <p:extLst>
      <p:ext uri="{BB962C8B-B14F-4D97-AF65-F5344CB8AC3E}">
        <p14:creationId xmlns:p14="http://schemas.microsoft.com/office/powerpoint/2010/main" val="1402629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576000" y="1080000"/>
            <a:ext cx="7992000" cy="3240000"/>
          </a:xfrm>
          <a:solidFill>
            <a:srgbClr val="EAEAEA"/>
          </a:solidFill>
          <a:ln>
            <a:solidFill>
              <a:srgbClr val="FFFFFF"/>
            </a:solidFill>
          </a:ln>
        </p:spPr>
        <p:txBody>
          <a:bodyPr lIns="180000" tIns="108000" rIns="180000" bIns="108000"/>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p:txBody>
          <a:bodyPr/>
          <a:lstStyle/>
          <a:p>
            <a:r>
              <a:rPr lang="de-DE" noProof="0"/>
              <a:t>Mastertitelformat bearbeiten</a:t>
            </a:r>
            <a:endParaRPr lang="de-DE" noProof="0" dirty="0"/>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31186333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rennchart Bildschirm">
    <p:bg>
      <p:bgPr>
        <a:solidFill>
          <a:srgbClr val="005F69"/>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bwMode="black">
          <a:xfrm>
            <a:off x="3028464" y="1877536"/>
            <a:ext cx="4964599" cy="664797"/>
          </a:xfrm>
        </p:spPr>
        <p:txBody>
          <a:bodyPr anchor="b"/>
          <a:lstStyle>
            <a:lvl1pPr>
              <a:defRPr sz="4800" b="0" cap="all" baseline="0">
                <a:solidFill>
                  <a:srgbClr val="E60055"/>
                </a:solidFill>
              </a:defRPr>
            </a:lvl1pPr>
          </a:lstStyle>
          <a:p>
            <a:r>
              <a:rPr lang="de-DE" noProof="0" dirty="0"/>
              <a:t>Trennfolie</a:t>
            </a:r>
          </a:p>
        </p:txBody>
      </p:sp>
      <p:sp>
        <p:nvSpPr>
          <p:cNvPr id="10" name="Textplatzhalter 9"/>
          <p:cNvSpPr>
            <a:spLocks noGrp="1"/>
          </p:cNvSpPr>
          <p:nvPr>
            <p:ph type="body" sz="quarter" idx="10"/>
          </p:nvPr>
        </p:nvSpPr>
        <p:spPr>
          <a:xfrm>
            <a:off x="3027966" y="2568551"/>
            <a:ext cx="4963255" cy="430887"/>
          </a:xfrm>
        </p:spPr>
        <p:txBody>
          <a:bodyPr vert="horz" wrap="square" lIns="0" tIns="0" rIns="0" bIns="0" rtlCol="0" anchor="t" anchorCtr="0">
            <a:spAutoFit/>
          </a:bodyPr>
          <a:lstStyle>
            <a:lvl1pPr marL="0" indent="0">
              <a:buNone/>
              <a:defRPr lang="de-DE" sz="2800" b="0" cap="none" baseline="0" smtClean="0">
                <a:latin typeface="+mj-lt"/>
                <a:ea typeface="+mj-ea"/>
                <a:cs typeface="+mj-cs"/>
              </a:defRPr>
            </a:lvl1pPr>
            <a:lvl2pPr>
              <a:defRPr lang="de-DE" sz="1800" smtClean="0"/>
            </a:lvl2pPr>
            <a:lvl3pPr>
              <a:defRPr lang="de-DE" sz="1800" smtClean="0"/>
            </a:lvl3pPr>
            <a:lvl4pPr>
              <a:defRPr lang="de-DE" sz="1800" smtClean="0"/>
            </a:lvl4pPr>
            <a:lvl5pPr>
              <a:defRPr lang="de-DE" sz="1800"/>
            </a:lvl5pPr>
          </a:lstStyle>
          <a:p>
            <a:pPr lvl="0"/>
            <a:r>
              <a:rPr lang="de-DE" sz="2800" cap="none" baseline="0" noProof="0">
                <a:solidFill>
                  <a:schemeClr val="tx1"/>
                </a:solidFill>
              </a:rPr>
              <a:t>Mastertextformat bearbeiten</a:t>
            </a:r>
          </a:p>
        </p:txBody>
      </p:sp>
      <p:grpSp>
        <p:nvGrpSpPr>
          <p:cNvPr id="28" name="Gruppieren 27"/>
          <p:cNvGrpSpPr/>
          <p:nvPr userDrawn="1"/>
        </p:nvGrpSpPr>
        <p:grpSpPr>
          <a:xfrm>
            <a:off x="575556" y="-124966"/>
            <a:ext cx="7416824" cy="108000"/>
            <a:chOff x="575556" y="-124966"/>
            <a:chExt cx="7416824" cy="108000"/>
          </a:xfrm>
        </p:grpSpPr>
        <p:sp>
          <p:nvSpPr>
            <p:cNvPr id="29" name="Freihandform 28"/>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Freihandform 29"/>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Freihandform 30"/>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2" name="Freihandform 31"/>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33" name="Gruppieren 32"/>
          <p:cNvGrpSpPr/>
          <p:nvPr userDrawn="1"/>
        </p:nvGrpSpPr>
        <p:grpSpPr>
          <a:xfrm>
            <a:off x="575556" y="5160466"/>
            <a:ext cx="7416824" cy="108000"/>
            <a:chOff x="575556" y="5160466"/>
            <a:chExt cx="7416824" cy="108000"/>
          </a:xfrm>
        </p:grpSpPr>
        <p:sp>
          <p:nvSpPr>
            <p:cNvPr id="34" name="Freihandform 33"/>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5" name="Freihandform 34"/>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6" name="Freihandform 35"/>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7" name="Freihandform 36"/>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8" name="Gruppieren 37"/>
          <p:cNvGrpSpPr/>
          <p:nvPr userDrawn="1"/>
        </p:nvGrpSpPr>
        <p:grpSpPr>
          <a:xfrm>
            <a:off x="-165953" y="1448006"/>
            <a:ext cx="144000" cy="3175980"/>
            <a:chOff x="-165953" y="1448006"/>
            <a:chExt cx="144000" cy="3175980"/>
          </a:xfrm>
        </p:grpSpPr>
        <p:sp>
          <p:nvSpPr>
            <p:cNvPr id="39" name="Freihandform 38"/>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0" name="Freihandform 39"/>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41" name="Gruppieren 40"/>
          <p:cNvGrpSpPr/>
          <p:nvPr userDrawn="1"/>
        </p:nvGrpSpPr>
        <p:grpSpPr>
          <a:xfrm>
            <a:off x="9166242" y="1455627"/>
            <a:ext cx="144000" cy="3171780"/>
            <a:chOff x="9166242" y="1455627"/>
            <a:chExt cx="144000" cy="3171780"/>
          </a:xfrm>
        </p:grpSpPr>
        <p:sp>
          <p:nvSpPr>
            <p:cNvPr id="42" name="Freihandform 41"/>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3" name="Freihandform 42"/>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pic>
        <p:nvPicPr>
          <p:cNvPr id="22" name="Grafik 21">
            <a:extLst>
              <a:ext uri="{FF2B5EF4-FFF2-40B4-BE49-F238E27FC236}">
                <a16:creationId xmlns:a16="http://schemas.microsoft.com/office/drawing/2014/main" id="{F53463B1-F665-4466-9B2A-C859B565C885}"/>
              </a:ext>
            </a:extLst>
          </p:cNvPr>
          <p:cNvPicPr>
            <a:picLocks noChangeAspect="1"/>
          </p:cNvPicPr>
          <p:nvPr userDrawn="1"/>
        </p:nvPicPr>
        <p:blipFill>
          <a:blip r:embed="rId2"/>
          <a:stretch>
            <a:fillRect/>
          </a:stretch>
        </p:blipFill>
        <p:spPr bwMode="black">
          <a:xfrm>
            <a:off x="8085600" y="273442"/>
            <a:ext cx="860400" cy="150677"/>
          </a:xfrm>
          <a:prstGeom prst="rect">
            <a:avLst/>
          </a:prstGeom>
        </p:spPr>
      </p:pic>
      <p:pic>
        <p:nvPicPr>
          <p:cNvPr id="23" name="Grafik 22">
            <a:extLst>
              <a:ext uri="{FF2B5EF4-FFF2-40B4-BE49-F238E27FC236}">
                <a16:creationId xmlns:a16="http://schemas.microsoft.com/office/drawing/2014/main" id="{024F050C-ADB9-48C7-81E4-D6F411525426}"/>
              </a:ext>
            </a:extLst>
          </p:cNvPr>
          <p:cNvPicPr>
            <a:picLocks noChangeAspect="1"/>
          </p:cNvPicPr>
          <p:nvPr userDrawn="1"/>
        </p:nvPicPr>
        <p:blipFill>
          <a:blip r:embed="rId3"/>
          <a:stretch>
            <a:fillRect/>
          </a:stretch>
        </p:blipFill>
        <p:spPr bwMode="black">
          <a:xfrm>
            <a:off x="8084079" y="4710271"/>
            <a:ext cx="861920" cy="159222"/>
          </a:xfrm>
          <a:prstGeom prst="rect">
            <a:avLst/>
          </a:prstGeom>
        </p:spPr>
      </p:pic>
    </p:spTree>
    <p:extLst>
      <p:ext uri="{BB962C8B-B14F-4D97-AF65-F5344CB8AC3E}">
        <p14:creationId xmlns:p14="http://schemas.microsoft.com/office/powerpoint/2010/main" val="2630800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B20AECB-6C66-4FA9-A95E-2611405C4B93}"/>
              </a:ext>
            </a:extLst>
          </p:cNvPr>
          <p:cNvGraphicFramePr>
            <a:graphicFrameLocks noChangeAspect="1"/>
          </p:cNvGraphicFramePr>
          <p:nvPr userDrawn="1">
            <p:custDataLst>
              <p:tags r:id="rId1"/>
            </p:custDataLst>
            <p:extLst>
              <p:ext uri="{D42A27DB-BD31-4B8C-83A1-F6EECF244321}">
                <p14:modId xmlns:p14="http://schemas.microsoft.com/office/powerpoint/2010/main" val="1028874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7" name="Objekt 6" hidden="1">
                        <a:extLst>
                          <a:ext uri="{FF2B5EF4-FFF2-40B4-BE49-F238E27FC236}">
                            <a16:creationId xmlns:a16="http://schemas.microsoft.com/office/drawing/2014/main" id="{DB20AECB-6C66-4FA9-A95E-2611405C4B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3F8E83C3-C999-4914-94BA-C50E0EDCF59B}"/>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13"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
        <p:nvSpPr>
          <p:cNvPr id="6" name="Textplatzhalter 5"/>
          <p:cNvSpPr>
            <a:spLocks noGrp="1"/>
          </p:cNvSpPr>
          <p:nvPr>
            <p:ph type="body" sz="quarter" idx="15" hasCustomPrompt="1"/>
          </p:nvPr>
        </p:nvSpPr>
        <p:spPr>
          <a:xfrm>
            <a:off x="576263" y="1404000"/>
            <a:ext cx="7416800" cy="3220388"/>
          </a:xfrm>
        </p:spPr>
        <p:txBody>
          <a:bodyPr/>
          <a:lstStyle>
            <a:lvl1pPr>
              <a:defRPr/>
            </a:lvl1pPr>
            <a:lvl2pPr>
              <a:defRPr/>
            </a:lvl2pPr>
            <a:lvl3pPr>
              <a:defRPr/>
            </a:lvl3pPr>
            <a:lvl4pPr>
              <a:defRPr/>
            </a:lvl4pPr>
            <a:lvl5pPr>
              <a:defRPr/>
            </a:lvl5pPr>
          </a:lstStyle>
          <a:p>
            <a:pPr lvl="0"/>
            <a:r>
              <a:rPr lang="de-DE" noProof="0" dirty="0"/>
              <a:t>Text durch klicken bearbeiten</a:t>
            </a:r>
          </a:p>
          <a:p>
            <a:pPr lvl="1"/>
            <a:r>
              <a:rPr lang="de-DE" noProof="0" dirty="0"/>
              <a:t>Vierte Ebene</a:t>
            </a:r>
          </a:p>
          <a:p>
            <a:pPr lvl="2"/>
            <a:r>
              <a:rPr lang="de-DE" noProof="0" dirty="0"/>
              <a:t>Fünfte Ebene</a:t>
            </a:r>
          </a:p>
          <a:p>
            <a:pPr lvl="3"/>
            <a:r>
              <a:rPr lang="de-DE" noProof="0" dirty="0"/>
              <a:t>Erste Ebene</a:t>
            </a:r>
          </a:p>
          <a:p>
            <a:pPr lvl="4"/>
            <a:r>
              <a:rPr lang="de-DE" noProof="0" dirty="0"/>
              <a:t>Zweite Ebene</a:t>
            </a:r>
          </a:p>
        </p:txBody>
      </p:sp>
    </p:spTree>
    <p:extLst>
      <p:ext uri="{BB962C8B-B14F-4D97-AF65-F5344CB8AC3E}">
        <p14:creationId xmlns:p14="http://schemas.microsoft.com/office/powerpoint/2010/main" val="208297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0D0A2B70-5DDD-46C0-B676-B52EA2E722A8}"/>
              </a:ext>
            </a:extLst>
          </p:cNvPr>
          <p:cNvGraphicFramePr>
            <a:graphicFrameLocks noChangeAspect="1"/>
          </p:cNvGraphicFramePr>
          <p:nvPr userDrawn="1">
            <p:custDataLst>
              <p:tags r:id="rId1"/>
            </p:custDataLst>
            <p:extLst>
              <p:ext uri="{D42A27DB-BD31-4B8C-83A1-F6EECF244321}">
                <p14:modId xmlns:p14="http://schemas.microsoft.com/office/powerpoint/2010/main" val="41507891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0D0A2B70-5DDD-46C0-B676-B52EA2E722A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878923E8-D18F-493D-BAF7-4177C8507649}"/>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13"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Tree>
    <p:extLst>
      <p:ext uri="{BB962C8B-B14F-4D97-AF65-F5344CB8AC3E}">
        <p14:creationId xmlns:p14="http://schemas.microsoft.com/office/powerpoint/2010/main" val="1064098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Bild links, Text rechts">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C54A1DB-7F27-46FA-9306-37D13DBCEA9A}"/>
              </a:ext>
            </a:extLst>
          </p:cNvPr>
          <p:cNvGraphicFramePr>
            <a:graphicFrameLocks noChangeAspect="1"/>
          </p:cNvGraphicFramePr>
          <p:nvPr userDrawn="1">
            <p:custDataLst>
              <p:tags r:id="rId1"/>
            </p:custDataLst>
            <p:extLst>
              <p:ext uri="{D42A27DB-BD31-4B8C-83A1-F6EECF244321}">
                <p14:modId xmlns:p14="http://schemas.microsoft.com/office/powerpoint/2010/main" val="2227434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4C54A1DB-7F27-46FA-9306-37D13DBCEA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3F4FDF2C-5DBA-4006-92B2-482E75F1DD46}"/>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9" name="Bildplatzhalter 8"/>
          <p:cNvSpPr>
            <a:spLocks noGrp="1"/>
          </p:cNvSpPr>
          <p:nvPr>
            <p:ph type="pic" sz="quarter" idx="12"/>
          </p:nvPr>
        </p:nvSpPr>
        <p:spPr>
          <a:xfrm>
            <a:off x="576263" y="1455738"/>
            <a:ext cx="3563937" cy="2952000"/>
          </a:xfrm>
          <a:blipFill>
            <a:blip r:embed="rId6"/>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12" name="Textplatzhalter 2"/>
          <p:cNvSpPr>
            <a:spLocks noGrp="1"/>
          </p:cNvSpPr>
          <p:nvPr>
            <p:ph idx="13" hasCustomPrompt="1"/>
          </p:nvPr>
        </p:nvSpPr>
        <p:spPr bwMode="gray">
          <a:xfrm>
            <a:off x="575556" y="4475240"/>
            <a:ext cx="3565525" cy="184666"/>
          </a:xfrm>
          <a:prstGeom prst="rect">
            <a:avLst/>
          </a:prstGeom>
        </p:spPr>
        <p:txBody>
          <a:bodyPr vert="horz" wrap="square" lIns="0" tIns="0" rIns="0" bIns="0" rtlCol="0">
            <a:spAutoFit/>
          </a:bodyPr>
          <a:lstStyle>
            <a:lvl1pPr marL="0" indent="0">
              <a:buNone/>
              <a:defRPr sz="1200"/>
            </a:lvl1pPr>
          </a:lstStyle>
          <a:p>
            <a:pPr lvl="0"/>
            <a:r>
              <a:rPr lang="de-DE" noProof="0" dirty="0"/>
              <a:t>Optionale Bildunterschrift in Schwarz oder in Farbe</a:t>
            </a:r>
          </a:p>
        </p:txBody>
      </p:sp>
      <p:sp>
        <p:nvSpPr>
          <p:cNvPr id="13"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
        <p:nvSpPr>
          <p:cNvPr id="14" name="Textplatzhalter 13"/>
          <p:cNvSpPr>
            <a:spLocks noGrp="1"/>
          </p:cNvSpPr>
          <p:nvPr>
            <p:ph type="body" sz="quarter" idx="15" hasCustomPrompt="1"/>
          </p:nvPr>
        </p:nvSpPr>
        <p:spPr>
          <a:xfrm>
            <a:off x="4427538" y="1404000"/>
            <a:ext cx="3565525" cy="3220388"/>
          </a:xfrm>
        </p:spPr>
        <p:txBody>
          <a:bodyPr/>
          <a:lstStyle>
            <a:lvl1pPr>
              <a:defRPr/>
            </a:lvl1pPr>
            <a:lvl2pPr>
              <a:defRPr/>
            </a:lvl2pPr>
            <a:lvl3pPr>
              <a:defRPr/>
            </a:lvl3pPr>
            <a:lvl4pPr>
              <a:defRPr/>
            </a:lvl4pPr>
            <a:lvl5pPr>
              <a:defRPr/>
            </a:lvl5pPr>
          </a:lstStyle>
          <a:p>
            <a:pPr lvl="0"/>
            <a:r>
              <a:rPr lang="de-DE" noProof="0" dirty="0"/>
              <a:t>Text durch klicken bearbeiten</a:t>
            </a:r>
          </a:p>
          <a:p>
            <a:pPr lvl="1"/>
            <a:r>
              <a:rPr lang="de-DE" noProof="0" dirty="0"/>
              <a:t>Vierte Ebene</a:t>
            </a:r>
          </a:p>
          <a:p>
            <a:pPr lvl="2"/>
            <a:r>
              <a:rPr lang="de-DE" noProof="0" dirty="0"/>
              <a:t>Fünfte Ebene</a:t>
            </a:r>
          </a:p>
          <a:p>
            <a:pPr lvl="3"/>
            <a:r>
              <a:rPr lang="de-DE" noProof="0" dirty="0"/>
              <a:t>Erste Ebene</a:t>
            </a:r>
          </a:p>
          <a:p>
            <a:pPr lvl="4"/>
            <a:r>
              <a:rPr lang="de-DE" noProof="0" dirty="0"/>
              <a:t>Zweite Ebene</a:t>
            </a:r>
          </a:p>
        </p:txBody>
      </p:sp>
    </p:spTree>
    <p:extLst>
      <p:ext uri="{BB962C8B-B14F-4D97-AF65-F5344CB8AC3E}">
        <p14:creationId xmlns:p14="http://schemas.microsoft.com/office/powerpoint/2010/main" val="33669455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 2/3 Bild und 1/3 Text">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5C404D7-E007-4334-A0E0-B33D1FFEBC55}"/>
              </a:ext>
            </a:extLst>
          </p:cNvPr>
          <p:cNvGraphicFramePr>
            <a:graphicFrameLocks noChangeAspect="1"/>
          </p:cNvGraphicFramePr>
          <p:nvPr userDrawn="1">
            <p:custDataLst>
              <p:tags r:id="rId1"/>
            </p:custDataLst>
            <p:extLst>
              <p:ext uri="{D42A27DB-BD31-4B8C-83A1-F6EECF244321}">
                <p14:modId xmlns:p14="http://schemas.microsoft.com/office/powerpoint/2010/main" val="20920037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65C404D7-E007-4334-A0E0-B33D1FFEBC5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7A9924E8-1AD4-4298-8609-F13EB107A2C0}"/>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9" name="Bildplatzhalter 8"/>
          <p:cNvSpPr>
            <a:spLocks noGrp="1"/>
          </p:cNvSpPr>
          <p:nvPr>
            <p:ph type="pic" sz="quarter" idx="12"/>
          </p:nvPr>
        </p:nvSpPr>
        <p:spPr>
          <a:xfrm>
            <a:off x="576263" y="1455738"/>
            <a:ext cx="4751821" cy="2952000"/>
          </a:xfrm>
          <a:blipFill>
            <a:blip r:embed="rId6"/>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12" name="Textplatzhalter 2"/>
          <p:cNvSpPr>
            <a:spLocks noGrp="1"/>
          </p:cNvSpPr>
          <p:nvPr>
            <p:ph idx="13" hasCustomPrompt="1"/>
          </p:nvPr>
        </p:nvSpPr>
        <p:spPr bwMode="gray">
          <a:xfrm>
            <a:off x="575555" y="4475240"/>
            <a:ext cx="4752000" cy="184666"/>
          </a:xfrm>
          <a:prstGeom prst="rect">
            <a:avLst/>
          </a:prstGeom>
        </p:spPr>
        <p:txBody>
          <a:bodyPr vert="horz" wrap="square" lIns="0" tIns="0" rIns="0" bIns="0" rtlCol="0">
            <a:spAutoFit/>
          </a:bodyPr>
          <a:lstStyle>
            <a:lvl1pPr marL="0" indent="0">
              <a:buNone/>
              <a:defRPr sz="1200"/>
            </a:lvl1pPr>
          </a:lstStyle>
          <a:p>
            <a:pPr lvl="0"/>
            <a:r>
              <a:rPr lang="de-DE" noProof="0" dirty="0"/>
              <a:t>Optionale Bildunterschrift in Schwarz oder in Farbe</a:t>
            </a:r>
          </a:p>
        </p:txBody>
      </p:sp>
      <p:sp>
        <p:nvSpPr>
          <p:cNvPr id="13"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
        <p:nvSpPr>
          <p:cNvPr id="14" name="Textplatzhalter 13"/>
          <p:cNvSpPr>
            <a:spLocks noGrp="1"/>
          </p:cNvSpPr>
          <p:nvPr>
            <p:ph type="body" sz="quarter" idx="15" hasCustomPrompt="1"/>
          </p:nvPr>
        </p:nvSpPr>
        <p:spPr>
          <a:xfrm>
            <a:off x="5616116" y="1404000"/>
            <a:ext cx="2376947" cy="3220388"/>
          </a:xfrm>
        </p:spPr>
        <p:txBody>
          <a:bodyPr/>
          <a:lstStyle>
            <a:lvl1pPr>
              <a:defRPr/>
            </a:lvl1pPr>
            <a:lvl2pPr>
              <a:defRPr/>
            </a:lvl2pPr>
            <a:lvl3pPr>
              <a:defRPr/>
            </a:lvl3pPr>
            <a:lvl4pPr>
              <a:defRPr/>
            </a:lvl4pPr>
            <a:lvl5pPr>
              <a:defRPr/>
            </a:lvl5pPr>
          </a:lstStyle>
          <a:p>
            <a:pPr lvl="0"/>
            <a:r>
              <a:rPr lang="de-DE" noProof="0" dirty="0"/>
              <a:t>Text durch klicken bearbeiten</a:t>
            </a:r>
          </a:p>
          <a:p>
            <a:pPr lvl="1"/>
            <a:r>
              <a:rPr lang="de-DE" noProof="0" dirty="0"/>
              <a:t>Vierte Ebene</a:t>
            </a:r>
          </a:p>
          <a:p>
            <a:pPr lvl="2"/>
            <a:r>
              <a:rPr lang="de-DE" noProof="0" dirty="0"/>
              <a:t>Fünfte Ebene</a:t>
            </a:r>
          </a:p>
          <a:p>
            <a:pPr lvl="3"/>
            <a:r>
              <a:rPr lang="de-DE" noProof="0" dirty="0"/>
              <a:t>Erste Ebene</a:t>
            </a:r>
          </a:p>
          <a:p>
            <a:pPr lvl="4"/>
            <a:r>
              <a:rPr lang="de-DE" noProof="0" dirty="0"/>
              <a:t>Zweite Ebene</a:t>
            </a:r>
          </a:p>
        </p:txBody>
      </p:sp>
    </p:spTree>
    <p:extLst>
      <p:ext uri="{BB962C8B-B14F-4D97-AF65-F5344CB8AC3E}">
        <p14:creationId xmlns:p14="http://schemas.microsoft.com/office/powerpoint/2010/main" val="4655978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 und Bi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FD83A4F3-4D74-46C9-9FFD-369708F3D69C}"/>
              </a:ext>
            </a:extLst>
          </p:cNvPr>
          <p:cNvGraphicFramePr>
            <a:graphicFrameLocks noChangeAspect="1"/>
          </p:cNvGraphicFramePr>
          <p:nvPr userDrawn="1">
            <p:custDataLst>
              <p:tags r:id="rId1"/>
            </p:custDataLst>
            <p:extLst>
              <p:ext uri="{D42A27DB-BD31-4B8C-83A1-F6EECF244321}">
                <p14:modId xmlns:p14="http://schemas.microsoft.com/office/powerpoint/2010/main" val="3695269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FD83A4F3-4D74-46C9-9FFD-369708F3D69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0182E95A-2D87-4C56-9166-14A394C57A02}"/>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9" name="Bildplatzhalter 8"/>
          <p:cNvSpPr>
            <a:spLocks noGrp="1"/>
          </p:cNvSpPr>
          <p:nvPr>
            <p:ph type="pic" sz="quarter" idx="12"/>
          </p:nvPr>
        </p:nvSpPr>
        <p:spPr>
          <a:xfrm>
            <a:off x="576263" y="1455738"/>
            <a:ext cx="7416800" cy="2952000"/>
          </a:xfrm>
          <a:blipFill>
            <a:blip r:embed="rId6"/>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12" name="Textplatzhalter 2"/>
          <p:cNvSpPr>
            <a:spLocks noGrp="1"/>
          </p:cNvSpPr>
          <p:nvPr>
            <p:ph idx="13" hasCustomPrompt="1"/>
          </p:nvPr>
        </p:nvSpPr>
        <p:spPr bwMode="gray">
          <a:xfrm>
            <a:off x="575555" y="4475240"/>
            <a:ext cx="7416000" cy="184666"/>
          </a:xfrm>
          <a:prstGeom prst="rect">
            <a:avLst/>
          </a:prstGeom>
        </p:spPr>
        <p:txBody>
          <a:bodyPr vert="horz" wrap="square" lIns="0" tIns="0" rIns="0" bIns="0" rtlCol="0">
            <a:spAutoFit/>
          </a:bodyPr>
          <a:lstStyle>
            <a:lvl1pPr marL="0" indent="0">
              <a:buNone/>
              <a:defRPr sz="1200"/>
            </a:lvl1pPr>
          </a:lstStyle>
          <a:p>
            <a:pPr lvl="0"/>
            <a:r>
              <a:rPr lang="de-DE" noProof="0" dirty="0"/>
              <a:t>Optionale Bildunterschrift in Schwarz oder in Farbe</a:t>
            </a:r>
          </a:p>
        </p:txBody>
      </p:sp>
      <p:sp>
        <p:nvSpPr>
          <p:cNvPr id="13"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Tree>
    <p:extLst>
      <p:ext uri="{BB962C8B-B14F-4D97-AF65-F5344CB8AC3E}">
        <p14:creationId xmlns:p14="http://schemas.microsoft.com/office/powerpoint/2010/main" val="5639007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2 Bilder">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3394BB13-371F-4715-8E40-FC0CDDFBCDE8}"/>
              </a:ext>
            </a:extLst>
          </p:cNvPr>
          <p:cNvGraphicFramePr>
            <a:graphicFrameLocks noChangeAspect="1"/>
          </p:cNvGraphicFramePr>
          <p:nvPr userDrawn="1">
            <p:custDataLst>
              <p:tags r:id="rId1"/>
            </p:custDataLst>
            <p:extLst>
              <p:ext uri="{D42A27DB-BD31-4B8C-83A1-F6EECF244321}">
                <p14:modId xmlns:p14="http://schemas.microsoft.com/office/powerpoint/2010/main" val="29734088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3394BB13-371F-4715-8E40-FC0CDDFBCDE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029AAA88-0EDB-4B32-8B38-813B5C6234FF}"/>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9" name="Bildplatzhalter 8"/>
          <p:cNvSpPr>
            <a:spLocks noGrp="1"/>
          </p:cNvSpPr>
          <p:nvPr>
            <p:ph type="pic" sz="quarter" idx="12"/>
          </p:nvPr>
        </p:nvSpPr>
        <p:spPr>
          <a:xfrm>
            <a:off x="576263" y="1455738"/>
            <a:ext cx="3563937" cy="2952000"/>
          </a:xfrm>
          <a:blipFill>
            <a:blip r:embed="rId6"/>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12" name="Textplatzhalter 2"/>
          <p:cNvSpPr>
            <a:spLocks noGrp="1"/>
          </p:cNvSpPr>
          <p:nvPr>
            <p:ph idx="13" hasCustomPrompt="1"/>
          </p:nvPr>
        </p:nvSpPr>
        <p:spPr bwMode="gray">
          <a:xfrm>
            <a:off x="575556" y="4475240"/>
            <a:ext cx="3565525" cy="184666"/>
          </a:xfrm>
          <a:prstGeom prst="rect">
            <a:avLst/>
          </a:prstGeom>
        </p:spPr>
        <p:txBody>
          <a:bodyPr vert="horz" wrap="square" lIns="0" tIns="0" rIns="0" bIns="0" rtlCol="0">
            <a:spAutoFit/>
          </a:bodyPr>
          <a:lstStyle>
            <a:lvl1pPr marL="0" indent="0">
              <a:buNone/>
              <a:defRPr sz="1200"/>
            </a:lvl1pPr>
          </a:lstStyle>
          <a:p>
            <a:pPr lvl="0"/>
            <a:r>
              <a:rPr lang="de-DE" noProof="0" dirty="0"/>
              <a:t>Optionale Bildunterschrift in Schwarz oder in Farbe</a:t>
            </a:r>
          </a:p>
        </p:txBody>
      </p:sp>
      <p:sp>
        <p:nvSpPr>
          <p:cNvPr id="13"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
        <p:nvSpPr>
          <p:cNvPr id="11" name="Bildplatzhalter 8"/>
          <p:cNvSpPr>
            <a:spLocks noGrp="1"/>
          </p:cNvSpPr>
          <p:nvPr>
            <p:ph type="pic" sz="quarter" idx="15"/>
          </p:nvPr>
        </p:nvSpPr>
        <p:spPr>
          <a:xfrm>
            <a:off x="4428332" y="1455738"/>
            <a:ext cx="3563937" cy="2952000"/>
          </a:xfrm>
          <a:blipFill>
            <a:blip r:embed="rId6"/>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15" name="Textplatzhalter 2"/>
          <p:cNvSpPr>
            <a:spLocks noGrp="1"/>
          </p:cNvSpPr>
          <p:nvPr>
            <p:ph idx="16" hasCustomPrompt="1"/>
          </p:nvPr>
        </p:nvSpPr>
        <p:spPr bwMode="gray">
          <a:xfrm>
            <a:off x="4428332" y="4475240"/>
            <a:ext cx="3565525" cy="184666"/>
          </a:xfrm>
          <a:prstGeom prst="rect">
            <a:avLst/>
          </a:prstGeom>
        </p:spPr>
        <p:txBody>
          <a:bodyPr vert="horz" wrap="square" lIns="0" tIns="0" rIns="0" bIns="0" rtlCol="0">
            <a:spAutoFit/>
          </a:bodyPr>
          <a:lstStyle>
            <a:lvl1pPr marL="0" indent="0">
              <a:buNone/>
              <a:defRPr sz="1200"/>
            </a:lvl1pPr>
          </a:lstStyle>
          <a:p>
            <a:pPr lvl="0"/>
            <a:r>
              <a:rPr lang="de-DE" noProof="0" dirty="0"/>
              <a:t>Optionale Bildunterschrift in Schwarz oder in Farbe</a:t>
            </a:r>
          </a:p>
        </p:txBody>
      </p:sp>
    </p:spTree>
    <p:extLst>
      <p:ext uri="{BB962C8B-B14F-4D97-AF65-F5344CB8AC3E}">
        <p14:creationId xmlns:p14="http://schemas.microsoft.com/office/powerpoint/2010/main" val="4099019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ollbild hell">
    <p:spTree>
      <p:nvGrpSpPr>
        <p:cNvPr id="1" name=""/>
        <p:cNvGrpSpPr/>
        <p:nvPr/>
      </p:nvGrpSpPr>
      <p:grpSpPr>
        <a:xfrm>
          <a:off x="0" y="0"/>
          <a:ext cx="0" cy="0"/>
          <a:chOff x="0" y="0"/>
          <a:chExt cx="0" cy="0"/>
        </a:xfrm>
      </p:grpSpPr>
      <p:sp>
        <p:nvSpPr>
          <p:cNvPr id="5" name="Bildplatzhalter 8"/>
          <p:cNvSpPr>
            <a:spLocks noGrp="1"/>
          </p:cNvSpPr>
          <p:nvPr>
            <p:ph type="pic" sz="quarter" idx="12"/>
          </p:nvPr>
        </p:nvSpPr>
        <p:spPr>
          <a:xfrm>
            <a:off x="0" y="0"/>
            <a:ext cx="9144000" cy="5143500"/>
          </a:xfrm>
          <a:blipFill>
            <a:blip r:embed="rId2"/>
            <a:stretch>
              <a:fillRect/>
            </a:stretch>
          </a:blipFill>
        </p:spPr>
        <p:txBody>
          <a:bodyPr vert="horz" wrap="square" lIns="0" tIns="0" rIns="0" bIns="0" rtlCol="0">
            <a:noAutofit/>
          </a:bodyPr>
          <a:lstStyle>
            <a:lvl1pPr marL="0" indent="0" algn="ctr">
              <a:buFont typeface="Arial" panose="020B0604020202020204" pitchFamily="34" charset="0"/>
              <a:buNone/>
              <a:defRPr lang="de-DE" sz="1000"/>
            </a:lvl1pPr>
          </a:lstStyle>
          <a:p>
            <a:r>
              <a:rPr lang="de-DE"/>
              <a:t>Bild durch Klicken auf Symbol hinzufügen</a:t>
            </a:r>
            <a:endParaRPr lang="de-DE" dirty="0"/>
          </a:p>
        </p:txBody>
      </p:sp>
      <p:sp>
        <p:nvSpPr>
          <p:cNvPr id="8" name="Titel 1"/>
          <p:cNvSpPr>
            <a:spLocks noGrp="1"/>
          </p:cNvSpPr>
          <p:nvPr>
            <p:ph type="ctrTitle"/>
          </p:nvPr>
        </p:nvSpPr>
        <p:spPr bwMode="blackWhite">
          <a:xfrm>
            <a:off x="576262" y="2571750"/>
            <a:ext cx="3456000" cy="1440000"/>
          </a:xfrm>
          <a:solidFill>
            <a:srgbClr val="64B42D"/>
          </a:solidFill>
        </p:spPr>
        <p:txBody>
          <a:bodyPr lIns="216000" tIns="201600" rIns="180000" bIns="230400">
            <a:noAutofit/>
          </a:bodyPr>
          <a:lstStyle>
            <a:lvl1pPr>
              <a:defRPr sz="2000" b="0">
                <a:solidFill>
                  <a:schemeClr val="bg1"/>
                </a:solidFill>
              </a:defRPr>
            </a:lvl1pPr>
          </a:lstStyle>
          <a:p>
            <a:r>
              <a:rPr lang="de-DE" noProof="0"/>
              <a:t>Mastertitelformat bearbeiten</a:t>
            </a:r>
            <a:endParaRPr lang="de-DE" noProof="0" dirty="0"/>
          </a:p>
        </p:txBody>
      </p:sp>
    </p:spTree>
    <p:extLst>
      <p:ext uri="{BB962C8B-B14F-4D97-AF65-F5344CB8AC3E}">
        <p14:creationId xmlns:p14="http://schemas.microsoft.com/office/powerpoint/2010/main" val="24343333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ollbild dunkel">
    <p:spTree>
      <p:nvGrpSpPr>
        <p:cNvPr id="1" name=""/>
        <p:cNvGrpSpPr/>
        <p:nvPr/>
      </p:nvGrpSpPr>
      <p:grpSpPr>
        <a:xfrm>
          <a:off x="0" y="0"/>
          <a:ext cx="0" cy="0"/>
          <a:chOff x="0" y="0"/>
          <a:chExt cx="0" cy="0"/>
        </a:xfrm>
      </p:grpSpPr>
      <p:sp>
        <p:nvSpPr>
          <p:cNvPr id="5" name="Bildplatzhalter 8"/>
          <p:cNvSpPr>
            <a:spLocks noGrp="1"/>
          </p:cNvSpPr>
          <p:nvPr>
            <p:ph type="pic" sz="quarter" idx="12"/>
          </p:nvPr>
        </p:nvSpPr>
        <p:spPr>
          <a:xfrm>
            <a:off x="0" y="0"/>
            <a:ext cx="9144000" cy="5143500"/>
          </a:xfrm>
          <a:blipFill>
            <a:blip r:embed="rId2"/>
            <a:stretch>
              <a:fillRect/>
            </a:stretch>
          </a:blipFill>
        </p:spPr>
        <p:txBody>
          <a:bodyPr vert="horz" wrap="square" lIns="0" tIns="0" rIns="0" bIns="0" rtlCol="0">
            <a:noAutofit/>
          </a:bodyPr>
          <a:lstStyle>
            <a:lvl1pPr marL="171450" indent="-171450" algn="ctr">
              <a:buFont typeface="Arial" panose="020B0604020202020204" pitchFamily="34" charset="0"/>
              <a:buNone/>
              <a:defRPr lang="de-DE" sz="1000"/>
            </a:lvl1pPr>
          </a:lstStyle>
          <a:p>
            <a:r>
              <a:rPr lang="de-DE"/>
              <a:t>Bild durch Klicken auf Symbol hinzufügen</a:t>
            </a:r>
            <a:endParaRPr lang="de-DE" dirty="0"/>
          </a:p>
        </p:txBody>
      </p:sp>
      <p:sp>
        <p:nvSpPr>
          <p:cNvPr id="8" name="Titel 1"/>
          <p:cNvSpPr>
            <a:spLocks noGrp="1"/>
          </p:cNvSpPr>
          <p:nvPr>
            <p:ph type="ctrTitle"/>
          </p:nvPr>
        </p:nvSpPr>
        <p:spPr bwMode="blackWhite">
          <a:xfrm>
            <a:off x="1129904" y="836414"/>
            <a:ext cx="2592000" cy="1440000"/>
          </a:xfrm>
          <a:solidFill>
            <a:srgbClr val="E60055"/>
          </a:solidFill>
        </p:spPr>
        <p:txBody>
          <a:bodyPr lIns="216000" tIns="201600" rIns="180000" bIns="230400">
            <a:noAutofit/>
          </a:bodyPr>
          <a:lstStyle>
            <a:lvl1pPr>
              <a:defRPr sz="1700" b="0">
                <a:solidFill>
                  <a:schemeClr val="bg1"/>
                </a:solidFill>
              </a:defRPr>
            </a:lvl1pPr>
          </a:lstStyle>
          <a:p>
            <a:r>
              <a:rPr lang="de-DE" noProof="0"/>
              <a:t>Mastertitelformat bearbeiten</a:t>
            </a:r>
            <a:endParaRPr lang="de-DE" noProof="0" dirty="0"/>
          </a:p>
        </p:txBody>
      </p:sp>
    </p:spTree>
    <p:extLst>
      <p:ext uri="{BB962C8B-B14F-4D97-AF65-F5344CB8AC3E}">
        <p14:creationId xmlns:p14="http://schemas.microsoft.com/office/powerpoint/2010/main" val="14992347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 Bilder mit 3 Textboxen">
    <p:spTree>
      <p:nvGrpSpPr>
        <p:cNvPr id="1" name=""/>
        <p:cNvGrpSpPr/>
        <p:nvPr/>
      </p:nvGrpSpPr>
      <p:grpSpPr>
        <a:xfrm>
          <a:off x="0" y="0"/>
          <a:ext cx="0" cy="0"/>
          <a:chOff x="0" y="0"/>
          <a:chExt cx="0" cy="0"/>
        </a:xfrm>
      </p:grpSpPr>
      <p:sp>
        <p:nvSpPr>
          <p:cNvPr id="5" name="Bildplatzhalter 8"/>
          <p:cNvSpPr>
            <a:spLocks noGrp="1"/>
          </p:cNvSpPr>
          <p:nvPr>
            <p:ph type="pic" sz="quarter" idx="12"/>
          </p:nvPr>
        </p:nvSpPr>
        <p:spPr>
          <a:xfrm>
            <a:off x="-4936" y="0"/>
            <a:ext cx="3060000" cy="5144400"/>
          </a:xfrm>
          <a:blipFill>
            <a:blip r:embed="rId2"/>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6" name="Bildplatzhalter 8"/>
          <p:cNvSpPr>
            <a:spLocks noGrp="1"/>
          </p:cNvSpPr>
          <p:nvPr>
            <p:ph type="pic" sz="quarter" idx="13"/>
          </p:nvPr>
        </p:nvSpPr>
        <p:spPr>
          <a:xfrm>
            <a:off x="3042000" y="0"/>
            <a:ext cx="3060000" cy="5144400"/>
          </a:xfrm>
          <a:blipFill>
            <a:blip r:embed="rId2"/>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7" name="Bildplatzhalter 8"/>
          <p:cNvSpPr>
            <a:spLocks noGrp="1"/>
          </p:cNvSpPr>
          <p:nvPr>
            <p:ph type="pic" sz="quarter" idx="14"/>
          </p:nvPr>
        </p:nvSpPr>
        <p:spPr>
          <a:xfrm>
            <a:off x="6084000" y="0"/>
            <a:ext cx="3060000" cy="5144400"/>
          </a:xfrm>
          <a:blipFill>
            <a:blip r:embed="rId2"/>
            <a:stretch>
              <a:fillRect/>
            </a:stretch>
          </a:blipFill>
        </p:spPr>
        <p:txBody>
          <a:bodyPr vert="horz" wrap="square" lIns="0" tIns="0" rIns="0" bIns="0" rtlCol="0">
            <a:noAutofit/>
          </a:bodyPr>
          <a:lstStyle>
            <a:lvl1pPr marL="0" indent="0" algn="ctr">
              <a:buNone/>
              <a:defRPr lang="de-DE" sz="1000"/>
            </a:lvl1pPr>
          </a:lstStyle>
          <a:p>
            <a:r>
              <a:rPr lang="de-DE"/>
              <a:t>Bild durch Klicken auf Symbol hinzufügen</a:t>
            </a:r>
            <a:endParaRPr lang="de-DE" dirty="0"/>
          </a:p>
        </p:txBody>
      </p:sp>
      <p:sp>
        <p:nvSpPr>
          <p:cNvPr id="10" name="Textplatzhalter 5"/>
          <p:cNvSpPr>
            <a:spLocks noGrp="1"/>
          </p:cNvSpPr>
          <p:nvPr>
            <p:ph type="body" sz="quarter" idx="15"/>
          </p:nvPr>
        </p:nvSpPr>
        <p:spPr bwMode="blackWhite">
          <a:xfrm>
            <a:off x="377756" y="3469310"/>
            <a:ext cx="2304000" cy="1152000"/>
          </a:xfrm>
          <a:solidFill>
            <a:schemeClr val="accent1"/>
          </a:solidFill>
        </p:spPr>
        <p:txBody>
          <a:bodyPr lIns="216000" tIns="144000" rIns="180000" bIns="230400">
            <a:noAutofit/>
          </a:bodyPr>
          <a:lstStyle>
            <a:lvl1pPr>
              <a:defRPr sz="1200" b="0">
                <a:solidFill>
                  <a:schemeClr val="bg1"/>
                </a:solidFill>
              </a:defRPr>
            </a:lvl1pPr>
            <a:lvl4pPr>
              <a:defRPr>
                <a:solidFill>
                  <a:schemeClr val="bg1"/>
                </a:solidFill>
              </a:defRPr>
            </a:lvl4pPr>
          </a:lstStyle>
          <a:p>
            <a:pPr lvl="0"/>
            <a:r>
              <a:rPr lang="de-DE" noProof="0"/>
              <a:t>Mastertextformat bearbeiten</a:t>
            </a:r>
          </a:p>
        </p:txBody>
      </p:sp>
      <p:sp>
        <p:nvSpPr>
          <p:cNvPr id="13" name="Textplatzhalter 5"/>
          <p:cNvSpPr>
            <a:spLocks noGrp="1"/>
          </p:cNvSpPr>
          <p:nvPr>
            <p:ph type="body" sz="quarter" idx="17"/>
          </p:nvPr>
        </p:nvSpPr>
        <p:spPr bwMode="blackWhite">
          <a:xfrm>
            <a:off x="3420000" y="3469310"/>
            <a:ext cx="2304000" cy="1152000"/>
          </a:xfrm>
          <a:solidFill>
            <a:schemeClr val="accent6"/>
          </a:solidFill>
        </p:spPr>
        <p:txBody>
          <a:bodyPr lIns="216000" tIns="144000" rIns="180000" bIns="230400">
            <a:noAutofit/>
          </a:bodyPr>
          <a:lstStyle>
            <a:lvl1pPr>
              <a:defRPr sz="1200" b="0">
                <a:solidFill>
                  <a:schemeClr val="bg1"/>
                </a:solidFill>
              </a:defRPr>
            </a:lvl1pPr>
            <a:lvl4pPr>
              <a:defRPr>
                <a:solidFill>
                  <a:schemeClr val="bg1"/>
                </a:solidFill>
              </a:defRPr>
            </a:lvl4pPr>
          </a:lstStyle>
          <a:p>
            <a:pPr lvl="0"/>
            <a:r>
              <a:rPr lang="de-DE" noProof="0"/>
              <a:t>Mastertextformat bearbeiten</a:t>
            </a:r>
          </a:p>
        </p:txBody>
      </p:sp>
      <p:sp>
        <p:nvSpPr>
          <p:cNvPr id="15" name="Textplatzhalter 5"/>
          <p:cNvSpPr>
            <a:spLocks noGrp="1"/>
          </p:cNvSpPr>
          <p:nvPr>
            <p:ph type="body" sz="quarter" idx="18"/>
          </p:nvPr>
        </p:nvSpPr>
        <p:spPr bwMode="blackWhite">
          <a:xfrm>
            <a:off x="6462000" y="3469310"/>
            <a:ext cx="2304000" cy="1152000"/>
          </a:xfrm>
          <a:solidFill>
            <a:srgbClr val="64B42D"/>
          </a:solidFill>
        </p:spPr>
        <p:txBody>
          <a:bodyPr lIns="216000" tIns="144000" rIns="180000" bIns="230400">
            <a:noAutofit/>
          </a:bodyPr>
          <a:lstStyle>
            <a:lvl1pPr>
              <a:defRPr sz="1200" b="0">
                <a:solidFill>
                  <a:schemeClr val="bg1"/>
                </a:solidFill>
              </a:defRPr>
            </a:lvl1pPr>
            <a:lvl4pPr>
              <a:defRPr>
                <a:solidFill>
                  <a:schemeClr val="bg1"/>
                </a:solidFill>
              </a:defRPr>
            </a:lvl4pPr>
          </a:lstStyle>
          <a:p>
            <a:pPr lvl="0"/>
            <a:r>
              <a:rPr lang="de-DE" noProof="0"/>
              <a:t>Mastertextformat bearbeiten</a:t>
            </a:r>
          </a:p>
        </p:txBody>
      </p:sp>
    </p:spTree>
    <p:extLst>
      <p:ext uri="{BB962C8B-B14F-4D97-AF65-F5344CB8AC3E}">
        <p14:creationId xmlns:p14="http://schemas.microsoft.com/office/powerpoint/2010/main" val="2354157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ild und Tex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3672000" y="1080000"/>
            <a:ext cx="4896000" cy="3240000"/>
          </a:xfrm>
          <a:solidFill>
            <a:srgbClr val="EAEAEA"/>
          </a:solidFill>
          <a:ln>
            <a:solidFill>
              <a:srgbClr val="FFFFFF"/>
            </a:solidFill>
          </a:ln>
        </p:spPr>
        <p:txBody>
          <a:bodyPr lIns="180000" tIns="108000" rIns="180000" bIns="108000" anchor="ct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576000" y="249900"/>
            <a:ext cx="7560000" cy="648000"/>
          </a:xfrm>
        </p:spPr>
        <p:txBody>
          <a:bodyPr/>
          <a:lstStyle/>
          <a:p>
            <a:r>
              <a:rPr lang="de-DE" noProof="0"/>
              <a:t>Mastertitelformat bearbeiten</a:t>
            </a:r>
            <a:endParaRPr lang="de-DE" noProof="0" dirty="0"/>
          </a:p>
        </p:txBody>
      </p:sp>
      <p:sp>
        <p:nvSpPr>
          <p:cNvPr id="4" name="Datumsplatzhalter 3"/>
          <p:cNvSpPr>
            <a:spLocks noGrp="1"/>
          </p:cNvSpPr>
          <p:nvPr>
            <p:ph type="dt" sz="half" idx="10"/>
          </p:nvPr>
        </p:nvSpPr>
        <p:spPr bwMode="gray">
          <a:xfrm>
            <a:off x="288000" y="4873035"/>
            <a:ext cx="900000" cy="138499"/>
          </a:xfrm>
          <a:prstGeom prst="rect">
            <a:avLst/>
          </a:prstGeom>
        </p:spPr>
        <p:txBody>
          <a:bodyPr/>
          <a:lstStyle/>
          <a:p>
            <a:endParaRPr lang="de-DE" noProof="0" dirty="0"/>
          </a:p>
        </p:txBody>
      </p:sp>
      <p:sp>
        <p:nvSpPr>
          <p:cNvPr id="5" name="Fußzeilenplatzhalter 4"/>
          <p:cNvSpPr>
            <a:spLocks noGrp="1"/>
          </p:cNvSpPr>
          <p:nvPr>
            <p:ph type="ftr" sz="quarter" idx="11"/>
          </p:nvPr>
        </p:nvSpPr>
        <p:spPr bwMode="gray"/>
        <p:txBody>
          <a:bodyPr/>
          <a:lstStyle/>
          <a:p>
            <a:r>
              <a:rPr lang="de-DE" noProof="0"/>
              <a:t>VDE Rhein-Ruhr e.V. – Lars Jendernalik – 01. September 2022</a:t>
            </a:r>
            <a:endParaRPr lang="de-DE" noProof="0" dirty="0"/>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
        <p:nvSpPr>
          <p:cNvPr id="8" name="Bildplatzhalter 7"/>
          <p:cNvSpPr>
            <a:spLocks noGrp="1"/>
          </p:cNvSpPr>
          <p:nvPr>
            <p:ph type="pic" sz="quarter" idx="13" hasCustomPrompt="1"/>
          </p:nvPr>
        </p:nvSpPr>
        <p:spPr bwMode="gray">
          <a:xfrm>
            <a:off x="576000" y="1080000"/>
            <a:ext cx="2952000" cy="3240000"/>
          </a:xfrm>
          <a:solidFill>
            <a:srgbClr val="C7D6F1"/>
          </a:solidFill>
          <a:ln>
            <a:solidFill>
              <a:srgbClr val="FFFFFF"/>
            </a:solidFill>
          </a:ln>
        </p:spPr>
        <p:txBody>
          <a:bodyPr anchor="ctr"/>
          <a:lstStyle>
            <a:lvl1pPr marL="0" indent="0" algn="ctr">
              <a:buNone/>
              <a:defRPr/>
            </a:lvl1pPr>
          </a:lstStyle>
          <a:p>
            <a:r>
              <a:rPr lang="de-DE" noProof="0" dirty="0"/>
              <a:t>Bild auf Platzhalter ziehen</a:t>
            </a:r>
            <a:br>
              <a:rPr lang="de-DE" noProof="0" dirty="0"/>
            </a:br>
            <a:r>
              <a:rPr lang="de-DE" noProof="0" dirty="0"/>
              <a:t>oder durch Klicken</a:t>
            </a:r>
            <a:br>
              <a:rPr lang="de-DE" noProof="0" dirty="0"/>
            </a:br>
            <a:r>
              <a:rPr lang="de-DE" noProof="0" dirty="0"/>
              <a:t>auf Symbol hinzufügen</a:t>
            </a:r>
          </a:p>
        </p:txBody>
      </p:sp>
    </p:spTree>
    <p:extLst>
      <p:ext uri="{BB962C8B-B14F-4D97-AF65-F5344CB8AC3E}">
        <p14:creationId xmlns:p14="http://schemas.microsoft.com/office/powerpoint/2010/main" val="6328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Zusammenfassung Druck">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6" name="Textplatzhalter 5"/>
          <p:cNvSpPr>
            <a:spLocks noGrp="1"/>
          </p:cNvSpPr>
          <p:nvPr>
            <p:ph type="body" sz="quarter" idx="12"/>
          </p:nvPr>
        </p:nvSpPr>
        <p:spPr bwMode="blackWhite">
          <a:xfrm>
            <a:off x="1249917" y="987574"/>
            <a:ext cx="2880000" cy="1440000"/>
          </a:xfrm>
          <a:solidFill>
            <a:schemeClr val="accent1"/>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
        <p:nvSpPr>
          <p:cNvPr id="11" name="Textplatzhalter 5"/>
          <p:cNvSpPr>
            <a:spLocks noGrp="1"/>
          </p:cNvSpPr>
          <p:nvPr>
            <p:ph type="body" sz="quarter" idx="13"/>
          </p:nvPr>
        </p:nvSpPr>
        <p:spPr bwMode="blackWhite">
          <a:xfrm>
            <a:off x="385917" y="2679762"/>
            <a:ext cx="3744000" cy="1440000"/>
          </a:xfrm>
          <a:solidFill>
            <a:schemeClr val="accent3"/>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
        <p:nvSpPr>
          <p:cNvPr id="12" name="Textplatzhalter 5"/>
          <p:cNvSpPr>
            <a:spLocks noGrp="1"/>
          </p:cNvSpPr>
          <p:nvPr>
            <p:ph type="body" sz="quarter" idx="14"/>
          </p:nvPr>
        </p:nvSpPr>
        <p:spPr bwMode="blackWhite">
          <a:xfrm>
            <a:off x="4426987" y="1457963"/>
            <a:ext cx="2880000" cy="1440000"/>
          </a:xfrm>
          <a:solidFill>
            <a:schemeClr val="accent5"/>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
        <p:nvSpPr>
          <p:cNvPr id="13" name="Textplatzhalter 5"/>
          <p:cNvSpPr>
            <a:spLocks noGrp="1"/>
          </p:cNvSpPr>
          <p:nvPr>
            <p:ph type="body" sz="quarter" idx="15"/>
          </p:nvPr>
        </p:nvSpPr>
        <p:spPr bwMode="blackWhite">
          <a:xfrm>
            <a:off x="4426987" y="3174102"/>
            <a:ext cx="3744000" cy="1440000"/>
          </a:xfrm>
          <a:solidFill>
            <a:srgbClr val="64B42D"/>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Tree>
    <p:extLst>
      <p:ext uri="{BB962C8B-B14F-4D97-AF65-F5344CB8AC3E}">
        <p14:creationId xmlns:p14="http://schemas.microsoft.com/office/powerpoint/2010/main" val="13894787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usammenfassung Bildschirm">
    <p:bg>
      <p:bgPr>
        <a:solidFill>
          <a:schemeClr val="tx2"/>
        </a:solidFill>
        <a:effectLst/>
      </p:bgPr>
    </p:bg>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bwMode="blackWhite"/>
        <p:txBody>
          <a:bodyPr/>
          <a:lstStyle>
            <a:lvl1pPr>
              <a:defRPr>
                <a:solidFill>
                  <a:schemeClr val="bg1"/>
                </a:solidFill>
              </a:defRPr>
            </a:lvl1p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bwMode="blackWhite"/>
        <p:txBody>
          <a:bodyPr/>
          <a:lstStyle>
            <a:lvl1pPr>
              <a:defRPr>
                <a:solidFill>
                  <a:schemeClr val="bg1"/>
                </a:solidFill>
              </a:defRPr>
            </a:lvl1pPr>
          </a:lstStyle>
          <a:p>
            <a:fld id="{F05F51B1-EF07-4A0A-8ED6-43388CBBB34F}" type="slidenum">
              <a:rPr lang="de-DE" noProof="0" smtClean="0"/>
              <a:pPr/>
              <a:t>‹Nr.›</a:t>
            </a:fld>
            <a:endParaRPr lang="de-DE" noProof="0" dirty="0"/>
          </a:p>
        </p:txBody>
      </p:sp>
      <p:sp>
        <p:nvSpPr>
          <p:cNvPr id="10" name="Textplatzhalter 5"/>
          <p:cNvSpPr>
            <a:spLocks noGrp="1"/>
          </p:cNvSpPr>
          <p:nvPr>
            <p:ph type="body" sz="quarter" idx="12"/>
          </p:nvPr>
        </p:nvSpPr>
        <p:spPr bwMode="blackWhite">
          <a:xfrm>
            <a:off x="1249917" y="987574"/>
            <a:ext cx="2880000" cy="1440000"/>
          </a:xfrm>
          <a:solidFill>
            <a:schemeClr val="accent1"/>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
        <p:nvSpPr>
          <p:cNvPr id="14" name="Textplatzhalter 5"/>
          <p:cNvSpPr>
            <a:spLocks noGrp="1"/>
          </p:cNvSpPr>
          <p:nvPr>
            <p:ph type="body" sz="quarter" idx="13"/>
          </p:nvPr>
        </p:nvSpPr>
        <p:spPr bwMode="blackWhite">
          <a:xfrm>
            <a:off x="385917" y="2679762"/>
            <a:ext cx="3744000" cy="1440000"/>
          </a:xfrm>
          <a:solidFill>
            <a:schemeClr val="accent3"/>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
        <p:nvSpPr>
          <p:cNvPr id="15" name="Textplatzhalter 5"/>
          <p:cNvSpPr>
            <a:spLocks noGrp="1"/>
          </p:cNvSpPr>
          <p:nvPr>
            <p:ph type="body" sz="quarter" idx="14"/>
          </p:nvPr>
        </p:nvSpPr>
        <p:spPr bwMode="blackWhite">
          <a:xfrm>
            <a:off x="4426987" y="1457963"/>
            <a:ext cx="2880000" cy="1440000"/>
          </a:xfrm>
          <a:solidFill>
            <a:schemeClr val="accent5"/>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sp>
        <p:nvSpPr>
          <p:cNvPr id="16" name="Textplatzhalter 5"/>
          <p:cNvSpPr>
            <a:spLocks noGrp="1"/>
          </p:cNvSpPr>
          <p:nvPr>
            <p:ph type="body" sz="quarter" idx="15"/>
          </p:nvPr>
        </p:nvSpPr>
        <p:spPr bwMode="blackWhite">
          <a:xfrm>
            <a:off x="4426987" y="3174102"/>
            <a:ext cx="3744000" cy="1440000"/>
          </a:xfrm>
          <a:solidFill>
            <a:srgbClr val="64B42D"/>
          </a:solidFill>
        </p:spPr>
        <p:txBody>
          <a:bodyPr lIns="216000" tIns="201600" rIns="180000" bIns="230400">
            <a:noAutofit/>
          </a:bodyPr>
          <a:lstStyle>
            <a:lvl1pPr>
              <a:defRPr>
                <a:solidFill>
                  <a:schemeClr val="bg1"/>
                </a:solidFill>
              </a:defRPr>
            </a:lvl1pPr>
            <a:lvl4pPr>
              <a:defRPr>
                <a:solidFill>
                  <a:schemeClr val="bg1"/>
                </a:solidFill>
              </a:defRPr>
            </a:lvl4pPr>
          </a:lstStyle>
          <a:p>
            <a:pPr lvl="0"/>
            <a:r>
              <a:rPr lang="de-DE" noProof="0"/>
              <a:t>Mastertextformat bearbeiten</a:t>
            </a:r>
          </a:p>
        </p:txBody>
      </p:sp>
      <p:grpSp>
        <p:nvGrpSpPr>
          <p:cNvPr id="34" name="Gruppieren 33"/>
          <p:cNvGrpSpPr/>
          <p:nvPr userDrawn="1"/>
        </p:nvGrpSpPr>
        <p:grpSpPr>
          <a:xfrm>
            <a:off x="575556" y="-124966"/>
            <a:ext cx="7416824" cy="108000"/>
            <a:chOff x="575556" y="-124966"/>
            <a:chExt cx="7416824" cy="108000"/>
          </a:xfrm>
        </p:grpSpPr>
        <p:sp>
          <p:nvSpPr>
            <p:cNvPr id="35" name="Freihandform 34"/>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6" name="Freihandform 35"/>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7" name="Freihandform 36"/>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8" name="Freihandform 37"/>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39" name="Gruppieren 38"/>
          <p:cNvGrpSpPr/>
          <p:nvPr userDrawn="1"/>
        </p:nvGrpSpPr>
        <p:grpSpPr>
          <a:xfrm>
            <a:off x="575556" y="5160466"/>
            <a:ext cx="7416824" cy="108000"/>
            <a:chOff x="575556" y="5160466"/>
            <a:chExt cx="7416824" cy="108000"/>
          </a:xfrm>
        </p:grpSpPr>
        <p:sp>
          <p:nvSpPr>
            <p:cNvPr id="40" name="Freihandform 39"/>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1" name="Freihandform 40"/>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2" name="Freihandform 41"/>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3" name="Freihandform 42"/>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44" name="Gruppieren 43"/>
          <p:cNvGrpSpPr/>
          <p:nvPr userDrawn="1"/>
        </p:nvGrpSpPr>
        <p:grpSpPr bwMode="blackWhite">
          <a:xfrm>
            <a:off x="-165953" y="1448006"/>
            <a:ext cx="144000" cy="3175980"/>
            <a:chOff x="-165953" y="1448006"/>
            <a:chExt cx="144000" cy="3175980"/>
          </a:xfrm>
        </p:grpSpPr>
        <p:sp>
          <p:nvSpPr>
            <p:cNvPr id="45" name="Freihandform 44"/>
            <p:cNvSpPr/>
            <p:nvPr/>
          </p:nvSpPr>
          <p:spPr bwMode="blackWhite">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6" name="Freihandform 45"/>
            <p:cNvSpPr/>
            <p:nvPr/>
          </p:nvSpPr>
          <p:spPr bwMode="blackWhite">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47" name="Gruppieren 46"/>
          <p:cNvGrpSpPr/>
          <p:nvPr userDrawn="1"/>
        </p:nvGrpSpPr>
        <p:grpSpPr>
          <a:xfrm>
            <a:off x="9166242" y="1455627"/>
            <a:ext cx="144000" cy="3171780"/>
            <a:chOff x="9166242" y="1455627"/>
            <a:chExt cx="144000" cy="3171780"/>
          </a:xfrm>
        </p:grpSpPr>
        <p:sp>
          <p:nvSpPr>
            <p:cNvPr id="48" name="Freihandform 47"/>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9" name="Freihandform 48"/>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pic>
        <p:nvPicPr>
          <p:cNvPr id="26" name="Grafik 25">
            <a:extLst>
              <a:ext uri="{FF2B5EF4-FFF2-40B4-BE49-F238E27FC236}">
                <a16:creationId xmlns:a16="http://schemas.microsoft.com/office/drawing/2014/main" id="{57091C12-D512-4D31-BF5C-FAB6387B135C}"/>
              </a:ext>
            </a:extLst>
          </p:cNvPr>
          <p:cNvPicPr>
            <a:picLocks noChangeAspect="1"/>
          </p:cNvPicPr>
          <p:nvPr userDrawn="1"/>
        </p:nvPicPr>
        <p:blipFill>
          <a:blip r:embed="rId2"/>
          <a:stretch>
            <a:fillRect/>
          </a:stretch>
        </p:blipFill>
        <p:spPr bwMode="black">
          <a:xfrm>
            <a:off x="8085600" y="273442"/>
            <a:ext cx="860400" cy="150677"/>
          </a:xfrm>
          <a:prstGeom prst="rect">
            <a:avLst/>
          </a:prstGeom>
        </p:spPr>
      </p:pic>
      <p:pic>
        <p:nvPicPr>
          <p:cNvPr id="27" name="Grafik 26">
            <a:extLst>
              <a:ext uri="{FF2B5EF4-FFF2-40B4-BE49-F238E27FC236}">
                <a16:creationId xmlns:a16="http://schemas.microsoft.com/office/drawing/2014/main" id="{69EBB871-412E-4D52-A473-3B2E72739F3F}"/>
              </a:ext>
            </a:extLst>
          </p:cNvPr>
          <p:cNvPicPr>
            <a:picLocks noChangeAspect="1"/>
          </p:cNvPicPr>
          <p:nvPr userDrawn="1"/>
        </p:nvPicPr>
        <p:blipFill>
          <a:blip r:embed="rId3"/>
          <a:stretch>
            <a:fillRect/>
          </a:stretch>
        </p:blipFill>
        <p:spPr bwMode="black">
          <a:xfrm>
            <a:off x="8084079" y="4710271"/>
            <a:ext cx="861920" cy="159222"/>
          </a:xfrm>
          <a:prstGeom prst="rect">
            <a:avLst/>
          </a:prstGeom>
        </p:spPr>
      </p:pic>
    </p:spTree>
    <p:extLst>
      <p:ext uri="{BB962C8B-B14F-4D97-AF65-F5344CB8AC3E}">
        <p14:creationId xmlns:p14="http://schemas.microsoft.com/office/powerpoint/2010/main" val="22947184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Zita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80B13D5C-5FA9-452E-94F5-DA1D0D802E8E}"/>
              </a:ext>
            </a:extLst>
          </p:cNvPr>
          <p:cNvGraphicFramePr>
            <a:graphicFrameLocks noChangeAspect="1"/>
          </p:cNvGraphicFramePr>
          <p:nvPr userDrawn="1">
            <p:custDataLst>
              <p:tags r:id="rId1"/>
            </p:custDataLst>
            <p:extLst>
              <p:ext uri="{D42A27DB-BD31-4B8C-83A1-F6EECF244321}">
                <p14:modId xmlns:p14="http://schemas.microsoft.com/office/powerpoint/2010/main" val="3314825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7" name="Objekt 6" hidden="1">
                        <a:extLst>
                          <a:ext uri="{FF2B5EF4-FFF2-40B4-BE49-F238E27FC236}">
                            <a16:creationId xmlns:a16="http://schemas.microsoft.com/office/drawing/2014/main" id="{80B13D5C-5FA9-452E-94F5-DA1D0D802E8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B4F6D46A-358A-462E-8ED8-8C586107351C}"/>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a:xfrm>
            <a:off x="575556" y="531479"/>
            <a:ext cx="6840000" cy="360099"/>
          </a:xfrm>
        </p:spPr>
        <p:txBody>
          <a:bodyPr/>
          <a:lstStyle/>
          <a:p>
            <a:r>
              <a:rPr lang="de-DE" noProof="0"/>
              <a:t>Mastertitelformat bearbeiten</a:t>
            </a:r>
            <a:endParaRPr lang="de-DE" noProof="0" dirty="0"/>
          </a:p>
        </p:txBody>
      </p:sp>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
        <p:nvSpPr>
          <p:cNvPr id="5" name="Textplatzhalter 8"/>
          <p:cNvSpPr>
            <a:spLocks noGrp="1"/>
          </p:cNvSpPr>
          <p:nvPr>
            <p:ph type="body" sz="quarter" idx="14" hasCustomPrompt="1"/>
          </p:nvPr>
        </p:nvSpPr>
        <p:spPr>
          <a:xfrm>
            <a:off x="575999" y="252000"/>
            <a:ext cx="6840000" cy="215444"/>
          </a:xfrm>
        </p:spPr>
        <p:txBody>
          <a:bodyPr anchor="ctr" anchorCtr="0"/>
          <a:lstStyle>
            <a:lvl1pPr marL="0" indent="0">
              <a:spcBef>
                <a:spcPts val="0"/>
              </a:spcBef>
              <a:buNone/>
              <a:defRPr sz="140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Kapitelname</a:t>
            </a:r>
          </a:p>
        </p:txBody>
      </p:sp>
      <p:sp>
        <p:nvSpPr>
          <p:cNvPr id="8" name="Textplatzhalter 5"/>
          <p:cNvSpPr>
            <a:spLocks noGrp="1"/>
          </p:cNvSpPr>
          <p:nvPr>
            <p:ph type="body" sz="quarter" idx="13"/>
          </p:nvPr>
        </p:nvSpPr>
        <p:spPr bwMode="blackWhite">
          <a:xfrm>
            <a:off x="573951" y="1454396"/>
            <a:ext cx="4608000" cy="713218"/>
          </a:xfrm>
          <a:solidFill>
            <a:schemeClr val="accent3"/>
          </a:solidFill>
        </p:spPr>
        <p:txBody>
          <a:bodyPr lIns="216000" tIns="201600" rIns="180000" bIns="230400">
            <a:spAutoFit/>
          </a:bodyPr>
          <a:lstStyle>
            <a:lvl1pPr marL="0" indent="0">
              <a:buNone/>
              <a:defRPr sz="1800">
                <a:solidFill>
                  <a:schemeClr val="bg1"/>
                </a:solidFill>
              </a:defRPr>
            </a:lvl1pPr>
            <a:lvl4pPr>
              <a:defRPr>
                <a:solidFill>
                  <a:schemeClr val="bg1"/>
                </a:solidFill>
              </a:defRPr>
            </a:lvl4pPr>
          </a:lstStyle>
          <a:p>
            <a:pPr lvl="0"/>
            <a:r>
              <a:rPr lang="de-DE" noProof="0"/>
              <a:t>Mastertextformat bearbeiten</a:t>
            </a:r>
          </a:p>
        </p:txBody>
      </p:sp>
    </p:spTree>
    <p:extLst>
      <p:ext uri="{BB962C8B-B14F-4D97-AF65-F5344CB8AC3E}">
        <p14:creationId xmlns:p14="http://schemas.microsoft.com/office/powerpoint/2010/main" val="20849649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eer">
    <p:bg bwMode="gray">
      <p:bgRef idx="1001">
        <a:schemeClr val="bg1"/>
      </p:bgRef>
    </p:bg>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1"/>
          </p:nvPr>
        </p:nvSpPr>
        <p:spPr/>
        <p:txBody>
          <a:bodyPr/>
          <a:lstStyle/>
          <a:p>
            <a:fld id="{F05F51B1-EF07-4A0A-8ED6-43388CBBB34F}" type="slidenum">
              <a:rPr lang="de-DE" noProof="0" smtClean="0"/>
              <a:pPr/>
              <a:t>‹Nr.›</a:t>
            </a:fld>
            <a:endParaRPr lang="de-DE" noProof="0" dirty="0"/>
          </a:p>
        </p:txBody>
      </p:sp>
    </p:spTree>
    <p:extLst>
      <p:ext uri="{BB962C8B-B14F-4D97-AF65-F5344CB8AC3E}">
        <p14:creationId xmlns:p14="http://schemas.microsoft.com/office/powerpoint/2010/main" val="1407012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chlagwort Druck">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502C428-00E1-4787-A39D-08AF6A1D9E97}"/>
              </a:ext>
            </a:extLst>
          </p:cNvPr>
          <p:cNvGraphicFramePr>
            <a:graphicFrameLocks noChangeAspect="1"/>
          </p:cNvGraphicFramePr>
          <p:nvPr userDrawn="1">
            <p:custDataLst>
              <p:tags r:id="rId1"/>
            </p:custDataLst>
            <p:extLst>
              <p:ext uri="{D42A27DB-BD31-4B8C-83A1-F6EECF244321}">
                <p14:modId xmlns:p14="http://schemas.microsoft.com/office/powerpoint/2010/main" val="5344306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6502C428-00E1-4787-A39D-08AF6A1D9E9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bwMode="black">
          <a:xfrm>
            <a:off x="1150938" y="1773374"/>
            <a:ext cx="6842125" cy="1191095"/>
          </a:xfrm>
        </p:spPr>
        <p:txBody>
          <a:bodyPr vert="horz" wrap="square" lIns="0" tIns="0" rIns="0" bIns="0" rtlCol="0" anchor="t" anchorCtr="0">
            <a:spAutoFit/>
          </a:bodyPr>
          <a:lstStyle>
            <a:lvl1pPr algn="ctr">
              <a:defRPr lang="de-DE" sz="8600" b="0" cap="all" spc="300" baseline="0" dirty="0">
                <a:solidFill>
                  <a:srgbClr val="C81E82"/>
                </a:solidFill>
              </a:defRPr>
            </a:lvl1pPr>
          </a:lstStyle>
          <a:p>
            <a:pPr lvl="0" algn="ctr"/>
            <a:r>
              <a:rPr lang="de-DE" noProof="0" dirty="0"/>
              <a:t>Schlagwort</a:t>
            </a:r>
          </a:p>
        </p:txBody>
      </p:sp>
    </p:spTree>
    <p:extLst>
      <p:ext uri="{BB962C8B-B14F-4D97-AF65-F5344CB8AC3E}">
        <p14:creationId xmlns:p14="http://schemas.microsoft.com/office/powerpoint/2010/main" val="9525828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chlagwort Bildschirm">
    <p:bg>
      <p:bgPr>
        <a:solidFill>
          <a:schemeClr val="accent4"/>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4504158-525D-482E-9607-7E29CE4DF41A}"/>
              </a:ext>
            </a:extLst>
          </p:cNvPr>
          <p:cNvGraphicFramePr>
            <a:graphicFrameLocks noChangeAspect="1"/>
          </p:cNvGraphicFramePr>
          <p:nvPr userDrawn="1">
            <p:custDataLst>
              <p:tags r:id="rId1"/>
            </p:custDataLst>
            <p:extLst>
              <p:ext uri="{D42A27DB-BD31-4B8C-83A1-F6EECF244321}">
                <p14:modId xmlns:p14="http://schemas.microsoft.com/office/powerpoint/2010/main" val="33220485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3" name="Objekt 2" hidden="1">
                        <a:extLst>
                          <a:ext uri="{FF2B5EF4-FFF2-40B4-BE49-F238E27FC236}">
                            <a16:creationId xmlns:a16="http://schemas.microsoft.com/office/drawing/2014/main" id="{94504158-525D-482E-9607-7E29CE4DF41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bwMode="black">
          <a:xfrm>
            <a:off x="1150938" y="1773374"/>
            <a:ext cx="6842125" cy="1191095"/>
          </a:xfrm>
        </p:spPr>
        <p:txBody>
          <a:bodyPr/>
          <a:lstStyle>
            <a:lvl1pPr algn="ctr">
              <a:defRPr sz="8600" b="0" cap="all" spc="300" baseline="0">
                <a:solidFill>
                  <a:schemeClr val="bg1"/>
                </a:solidFill>
              </a:defRPr>
            </a:lvl1pPr>
          </a:lstStyle>
          <a:p>
            <a:r>
              <a:rPr lang="de-DE" noProof="0" dirty="0"/>
              <a:t>Schlagwort</a:t>
            </a:r>
          </a:p>
        </p:txBody>
      </p:sp>
      <p:grpSp>
        <p:nvGrpSpPr>
          <p:cNvPr id="26" name="Gruppieren 25"/>
          <p:cNvGrpSpPr/>
          <p:nvPr userDrawn="1"/>
        </p:nvGrpSpPr>
        <p:grpSpPr>
          <a:xfrm>
            <a:off x="575556" y="-124966"/>
            <a:ext cx="7416824" cy="108000"/>
            <a:chOff x="575556" y="-124966"/>
            <a:chExt cx="7416824" cy="108000"/>
          </a:xfrm>
        </p:grpSpPr>
        <p:sp>
          <p:nvSpPr>
            <p:cNvPr id="27" name="Freihandform 26"/>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Freihandform 27"/>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Freihandform 28"/>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Freihandform 29"/>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31" name="Gruppieren 30"/>
          <p:cNvGrpSpPr/>
          <p:nvPr userDrawn="1"/>
        </p:nvGrpSpPr>
        <p:grpSpPr>
          <a:xfrm>
            <a:off x="575556" y="5160466"/>
            <a:ext cx="7416824" cy="108000"/>
            <a:chOff x="575556" y="5160466"/>
            <a:chExt cx="7416824" cy="108000"/>
          </a:xfrm>
        </p:grpSpPr>
        <p:sp>
          <p:nvSpPr>
            <p:cNvPr id="32" name="Freihandform 31"/>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3" name="Freihandform 32"/>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4" name="Freihandform 33"/>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5" name="Freihandform 34"/>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6" name="Gruppieren 35"/>
          <p:cNvGrpSpPr/>
          <p:nvPr userDrawn="1"/>
        </p:nvGrpSpPr>
        <p:grpSpPr>
          <a:xfrm>
            <a:off x="-165953" y="1448006"/>
            <a:ext cx="144000" cy="3175980"/>
            <a:chOff x="-165953" y="1448006"/>
            <a:chExt cx="144000" cy="3175980"/>
          </a:xfrm>
        </p:grpSpPr>
        <p:sp>
          <p:nvSpPr>
            <p:cNvPr id="37" name="Freihandform 36"/>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38" name="Freihandform 37"/>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39" name="Gruppieren 38"/>
          <p:cNvGrpSpPr/>
          <p:nvPr userDrawn="1"/>
        </p:nvGrpSpPr>
        <p:grpSpPr>
          <a:xfrm>
            <a:off x="9166242" y="1455627"/>
            <a:ext cx="144000" cy="3171780"/>
            <a:chOff x="9166242" y="1455627"/>
            <a:chExt cx="144000" cy="3171780"/>
          </a:xfrm>
        </p:grpSpPr>
        <p:sp>
          <p:nvSpPr>
            <p:cNvPr id="40" name="Freihandform 39"/>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1" name="Freihandform 40"/>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pic>
        <p:nvPicPr>
          <p:cNvPr id="24" name="Grafik 23">
            <a:extLst>
              <a:ext uri="{FF2B5EF4-FFF2-40B4-BE49-F238E27FC236}">
                <a16:creationId xmlns:a16="http://schemas.microsoft.com/office/drawing/2014/main" id="{26329762-5928-4C0F-8311-48E56311E3B2}"/>
              </a:ext>
            </a:extLst>
          </p:cNvPr>
          <p:cNvPicPr>
            <a:picLocks noChangeAspect="1"/>
          </p:cNvPicPr>
          <p:nvPr userDrawn="1"/>
        </p:nvPicPr>
        <p:blipFill>
          <a:blip r:embed="rId5"/>
          <a:stretch>
            <a:fillRect/>
          </a:stretch>
        </p:blipFill>
        <p:spPr bwMode="black">
          <a:xfrm>
            <a:off x="8085600" y="273442"/>
            <a:ext cx="860400" cy="150677"/>
          </a:xfrm>
          <a:prstGeom prst="rect">
            <a:avLst/>
          </a:prstGeom>
        </p:spPr>
      </p:pic>
      <p:pic>
        <p:nvPicPr>
          <p:cNvPr id="22" name="Grafik 21">
            <a:extLst>
              <a:ext uri="{FF2B5EF4-FFF2-40B4-BE49-F238E27FC236}">
                <a16:creationId xmlns:a16="http://schemas.microsoft.com/office/drawing/2014/main" id="{4A589DF0-2D67-4331-81EF-3E46E537CD68}"/>
              </a:ext>
            </a:extLst>
          </p:cNvPr>
          <p:cNvPicPr>
            <a:picLocks noChangeAspect="1"/>
          </p:cNvPicPr>
          <p:nvPr userDrawn="1"/>
        </p:nvPicPr>
        <p:blipFill>
          <a:blip r:embed="rId6"/>
          <a:stretch>
            <a:fillRect/>
          </a:stretch>
        </p:blipFill>
        <p:spPr bwMode="black">
          <a:xfrm>
            <a:off x="8084079" y="4710271"/>
            <a:ext cx="861920" cy="159222"/>
          </a:xfrm>
          <a:prstGeom prst="rect">
            <a:avLst/>
          </a:prstGeom>
        </p:spPr>
      </p:pic>
    </p:spTree>
    <p:extLst>
      <p:ext uri="{BB962C8B-B14F-4D97-AF65-F5344CB8AC3E}">
        <p14:creationId xmlns:p14="http://schemas.microsoft.com/office/powerpoint/2010/main" val="37776965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chlussfolie">
    <p:bg bwMode="gray">
      <p:bgRef idx="1001">
        <a:schemeClr val="bg1"/>
      </p:bgRef>
    </p:bg>
    <p:spTree>
      <p:nvGrpSpPr>
        <p:cNvPr id="1" name=""/>
        <p:cNvGrpSpPr/>
        <p:nvPr/>
      </p:nvGrpSpPr>
      <p:grpSpPr>
        <a:xfrm>
          <a:off x="0" y="0"/>
          <a:ext cx="0" cy="0"/>
          <a:chOff x="0" y="0"/>
          <a:chExt cx="0" cy="0"/>
        </a:xfrm>
      </p:grpSpPr>
      <p:sp>
        <p:nvSpPr>
          <p:cNvPr id="2" name="Titel 1"/>
          <p:cNvSpPr>
            <a:spLocks noGrp="1"/>
          </p:cNvSpPr>
          <p:nvPr>
            <p:ph type="ctrTitle"/>
          </p:nvPr>
        </p:nvSpPr>
        <p:spPr bwMode="blackWhite">
          <a:xfrm>
            <a:off x="568643" y="2382594"/>
            <a:ext cx="3456000" cy="1728000"/>
          </a:xfrm>
          <a:solidFill>
            <a:schemeClr val="accent3"/>
          </a:solidFill>
        </p:spPr>
        <p:txBody>
          <a:bodyPr lIns="396000" tIns="396000" rIns="396000" bIns="432000">
            <a:noAutofit/>
          </a:bodyPr>
          <a:lstStyle>
            <a:lvl1pPr>
              <a:defRPr sz="2500" b="0">
                <a:solidFill>
                  <a:schemeClr val="bg1"/>
                </a:solidFill>
              </a:defRPr>
            </a:lvl1pPr>
          </a:lstStyle>
          <a:p>
            <a:r>
              <a:rPr lang="de-DE" noProof="0"/>
              <a:t>Mastertitelformat bearbeiten</a:t>
            </a:r>
            <a:endParaRPr lang="de-DE" noProof="0" dirty="0"/>
          </a:p>
        </p:txBody>
      </p:sp>
      <p:grpSp>
        <p:nvGrpSpPr>
          <p:cNvPr id="41" name="Gruppieren 40"/>
          <p:cNvGrpSpPr/>
          <p:nvPr userDrawn="1"/>
        </p:nvGrpSpPr>
        <p:grpSpPr>
          <a:xfrm>
            <a:off x="575556" y="-124966"/>
            <a:ext cx="7416824" cy="108000"/>
            <a:chOff x="575556" y="-124966"/>
            <a:chExt cx="7416824" cy="108000"/>
          </a:xfrm>
        </p:grpSpPr>
        <p:sp>
          <p:nvSpPr>
            <p:cNvPr id="42" name="Freihandform 41"/>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Freihandform 42"/>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Freihandform 43"/>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reihandform 44"/>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userDrawn="1"/>
        </p:nvGrpSpPr>
        <p:grpSpPr>
          <a:xfrm>
            <a:off x="575556" y="5160466"/>
            <a:ext cx="7416824" cy="108000"/>
            <a:chOff x="575556" y="5160466"/>
            <a:chExt cx="7416824" cy="108000"/>
          </a:xfrm>
        </p:grpSpPr>
        <p:sp>
          <p:nvSpPr>
            <p:cNvPr id="47" name="Freihandform 46"/>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8" name="Freihandform 47"/>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9" name="Freihandform 48"/>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0" name="Freihandform 49"/>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1" name="Gruppieren 50"/>
          <p:cNvGrpSpPr/>
          <p:nvPr userDrawn="1"/>
        </p:nvGrpSpPr>
        <p:grpSpPr>
          <a:xfrm>
            <a:off x="-165953" y="1448006"/>
            <a:ext cx="144000" cy="3175980"/>
            <a:chOff x="-165953" y="1448006"/>
            <a:chExt cx="144000" cy="3175980"/>
          </a:xfrm>
        </p:grpSpPr>
        <p:sp>
          <p:nvSpPr>
            <p:cNvPr id="52" name="Freihandform 51"/>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3" name="Freihandform 52"/>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4" name="Gruppieren 53"/>
          <p:cNvGrpSpPr/>
          <p:nvPr userDrawn="1"/>
        </p:nvGrpSpPr>
        <p:grpSpPr>
          <a:xfrm>
            <a:off x="9166242" y="1455627"/>
            <a:ext cx="144000" cy="3171780"/>
            <a:chOff x="9166242" y="1455627"/>
            <a:chExt cx="144000" cy="3171780"/>
          </a:xfrm>
        </p:grpSpPr>
        <p:sp>
          <p:nvSpPr>
            <p:cNvPr id="55" name="Freihandform 54"/>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6" name="Freihandform 55"/>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pic>
        <p:nvPicPr>
          <p:cNvPr id="25" name="Grafik 24">
            <a:extLst>
              <a:ext uri="{FF2B5EF4-FFF2-40B4-BE49-F238E27FC236}">
                <a16:creationId xmlns:a16="http://schemas.microsoft.com/office/drawing/2014/main" id="{B3463DD9-AA5C-407F-8B5B-0DD8886DC60D}"/>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23" name="Grafik 22">
            <a:extLst>
              <a:ext uri="{FF2B5EF4-FFF2-40B4-BE49-F238E27FC236}">
                <a16:creationId xmlns:a16="http://schemas.microsoft.com/office/drawing/2014/main" id="{9825F513-2116-47C9-8AF9-EF390D6B126D}"/>
              </a:ext>
            </a:extLst>
          </p:cNvPr>
          <p:cNvPicPr>
            <a:picLocks noChangeAspect="1"/>
          </p:cNvPicPr>
          <p:nvPr userDrawn="1"/>
        </p:nvPicPr>
        <p:blipFill>
          <a:blip r:embed="rId3"/>
          <a:stretch>
            <a:fillRect/>
          </a:stretch>
        </p:blipFill>
        <p:spPr bwMode="black">
          <a:xfrm>
            <a:off x="330160" y="215999"/>
            <a:ext cx="1904983" cy="351906"/>
          </a:xfrm>
          <a:prstGeom prst="rect">
            <a:avLst/>
          </a:prstGeom>
        </p:spPr>
      </p:pic>
    </p:spTree>
    <p:extLst>
      <p:ext uri="{BB962C8B-B14F-4D97-AF65-F5344CB8AC3E}">
        <p14:creationId xmlns:p14="http://schemas.microsoft.com/office/powerpoint/2010/main" val="15219612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Ansprechpartner Druck">
    <p:bg bwMode="gray">
      <p:bgRef idx="1001">
        <a:schemeClr val="bg1"/>
      </p:bgRef>
    </p:bg>
    <p:spTree>
      <p:nvGrpSpPr>
        <p:cNvPr id="1" name=""/>
        <p:cNvGrpSpPr/>
        <p:nvPr/>
      </p:nvGrpSpPr>
      <p:grpSpPr>
        <a:xfrm>
          <a:off x="0" y="0"/>
          <a:ext cx="0" cy="0"/>
          <a:chOff x="0" y="0"/>
          <a:chExt cx="0" cy="0"/>
        </a:xfrm>
      </p:grpSpPr>
      <p:grpSp>
        <p:nvGrpSpPr>
          <p:cNvPr id="41" name="Gruppieren 40"/>
          <p:cNvGrpSpPr/>
          <p:nvPr userDrawn="1"/>
        </p:nvGrpSpPr>
        <p:grpSpPr>
          <a:xfrm>
            <a:off x="575556" y="-124966"/>
            <a:ext cx="7416824" cy="108000"/>
            <a:chOff x="575556" y="-124966"/>
            <a:chExt cx="7416824" cy="108000"/>
          </a:xfrm>
        </p:grpSpPr>
        <p:sp>
          <p:nvSpPr>
            <p:cNvPr id="42" name="Freihandform 41"/>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Freihandform 42"/>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Freihandform 43"/>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reihandform 44"/>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userDrawn="1"/>
        </p:nvGrpSpPr>
        <p:grpSpPr>
          <a:xfrm>
            <a:off x="575556" y="5160466"/>
            <a:ext cx="7416824" cy="108000"/>
            <a:chOff x="575556" y="5160466"/>
            <a:chExt cx="7416824" cy="108000"/>
          </a:xfrm>
        </p:grpSpPr>
        <p:sp>
          <p:nvSpPr>
            <p:cNvPr id="47" name="Freihandform 46"/>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8" name="Freihandform 47"/>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9" name="Freihandform 48"/>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0" name="Freihandform 49"/>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51" name="Gruppieren 50"/>
          <p:cNvGrpSpPr/>
          <p:nvPr userDrawn="1"/>
        </p:nvGrpSpPr>
        <p:grpSpPr bwMode="blackWhite">
          <a:xfrm>
            <a:off x="-165953" y="1448006"/>
            <a:ext cx="144000" cy="3175980"/>
            <a:chOff x="-165953" y="1448006"/>
            <a:chExt cx="144000" cy="3175980"/>
          </a:xfrm>
        </p:grpSpPr>
        <p:sp>
          <p:nvSpPr>
            <p:cNvPr id="52" name="Freihandform 51"/>
            <p:cNvSpPr/>
            <p:nvPr/>
          </p:nvSpPr>
          <p:spPr bwMode="blackWhite">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3" name="Freihandform 52"/>
            <p:cNvSpPr/>
            <p:nvPr/>
          </p:nvSpPr>
          <p:spPr bwMode="blackWhite">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4" name="Gruppieren 53"/>
          <p:cNvGrpSpPr/>
          <p:nvPr userDrawn="1"/>
        </p:nvGrpSpPr>
        <p:grpSpPr>
          <a:xfrm>
            <a:off x="9166242" y="1455627"/>
            <a:ext cx="144000" cy="3171780"/>
            <a:chOff x="9166242" y="1455627"/>
            <a:chExt cx="144000" cy="3171780"/>
          </a:xfrm>
        </p:grpSpPr>
        <p:sp>
          <p:nvSpPr>
            <p:cNvPr id="55" name="Freihandform 54"/>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6" name="Freihandform 55"/>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23" name="Titel 1"/>
          <p:cNvSpPr>
            <a:spLocks noGrp="1"/>
          </p:cNvSpPr>
          <p:nvPr>
            <p:ph type="ctrTitle" hasCustomPrompt="1"/>
          </p:nvPr>
        </p:nvSpPr>
        <p:spPr bwMode="blackWhite">
          <a:xfrm>
            <a:off x="569092" y="1432168"/>
            <a:ext cx="3456000" cy="3168000"/>
          </a:xfrm>
          <a:solidFill>
            <a:schemeClr val="accent3"/>
          </a:solidFill>
        </p:spPr>
        <p:txBody>
          <a:bodyPr lIns="360000" tIns="360000" rIns="270000" bIns="270000">
            <a:noAutofit/>
          </a:bodyPr>
          <a:lstStyle>
            <a:lvl1pPr>
              <a:defRPr sz="2400">
                <a:solidFill>
                  <a:schemeClr val="bg1"/>
                </a:solidFill>
              </a:defRPr>
            </a:lvl1pPr>
          </a:lstStyle>
          <a:p>
            <a:r>
              <a:rPr lang="de-DE" noProof="0" dirty="0"/>
              <a:t>Ansprechpartner</a:t>
            </a:r>
          </a:p>
        </p:txBody>
      </p:sp>
      <p:sp>
        <p:nvSpPr>
          <p:cNvPr id="24" name="Textplatzhalter 8"/>
          <p:cNvSpPr>
            <a:spLocks noGrp="1"/>
          </p:cNvSpPr>
          <p:nvPr>
            <p:ph type="body" sz="quarter" idx="13" hasCustomPrompt="1"/>
          </p:nvPr>
        </p:nvSpPr>
        <p:spPr bwMode="blackWhite">
          <a:xfrm>
            <a:off x="569092" y="2291338"/>
            <a:ext cx="3420000" cy="184666"/>
          </a:xfrm>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25" name="Textplatzhalter 8"/>
          <p:cNvSpPr>
            <a:spLocks noGrp="1"/>
          </p:cNvSpPr>
          <p:nvPr>
            <p:ph type="body" sz="quarter" idx="14" hasCustomPrompt="1"/>
          </p:nvPr>
        </p:nvSpPr>
        <p:spPr bwMode="blackWhite">
          <a:xfrm>
            <a:off x="569092" y="3161978"/>
            <a:ext cx="3420000" cy="184666"/>
          </a:xfrm>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26" name="Textplatzhalter 8"/>
          <p:cNvSpPr>
            <a:spLocks noGrp="1"/>
          </p:cNvSpPr>
          <p:nvPr>
            <p:ph type="body" sz="quarter" idx="15" hasCustomPrompt="1"/>
          </p:nvPr>
        </p:nvSpPr>
        <p:spPr bwMode="blackWhite">
          <a:xfrm>
            <a:off x="569092" y="2489091"/>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27" name="Textplatzhalter 8"/>
          <p:cNvSpPr>
            <a:spLocks noGrp="1"/>
          </p:cNvSpPr>
          <p:nvPr>
            <p:ph type="body" sz="quarter" idx="16" hasCustomPrompt="1"/>
          </p:nvPr>
        </p:nvSpPr>
        <p:spPr bwMode="blackWhite">
          <a:xfrm>
            <a:off x="569092" y="2686844"/>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28" name="Textplatzhalter 8"/>
          <p:cNvSpPr>
            <a:spLocks noGrp="1"/>
          </p:cNvSpPr>
          <p:nvPr>
            <p:ph type="body" sz="quarter" idx="17" hasCustomPrompt="1"/>
          </p:nvPr>
        </p:nvSpPr>
        <p:spPr bwMode="blackWhite">
          <a:xfrm>
            <a:off x="569092" y="2884597"/>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sp>
        <p:nvSpPr>
          <p:cNvPr id="29" name="Textplatzhalter 8"/>
          <p:cNvSpPr>
            <a:spLocks noGrp="1"/>
          </p:cNvSpPr>
          <p:nvPr>
            <p:ph type="body" sz="quarter" idx="18" hasCustomPrompt="1"/>
          </p:nvPr>
        </p:nvSpPr>
        <p:spPr bwMode="blackWhite">
          <a:xfrm>
            <a:off x="569092" y="3359731"/>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30" name="Textplatzhalter 8"/>
          <p:cNvSpPr>
            <a:spLocks noGrp="1"/>
          </p:cNvSpPr>
          <p:nvPr>
            <p:ph type="body" sz="quarter" idx="19" hasCustomPrompt="1"/>
          </p:nvPr>
        </p:nvSpPr>
        <p:spPr bwMode="blackWhite">
          <a:xfrm>
            <a:off x="569092" y="3557484"/>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31" name="Textplatzhalter 8"/>
          <p:cNvSpPr>
            <a:spLocks noGrp="1"/>
          </p:cNvSpPr>
          <p:nvPr>
            <p:ph type="body" sz="quarter" idx="20" hasCustomPrompt="1"/>
          </p:nvPr>
        </p:nvSpPr>
        <p:spPr bwMode="blackWhite">
          <a:xfrm>
            <a:off x="569092" y="3755236"/>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pic>
        <p:nvPicPr>
          <p:cNvPr id="35" name="Grafik 34">
            <a:extLst>
              <a:ext uri="{FF2B5EF4-FFF2-40B4-BE49-F238E27FC236}">
                <a16:creationId xmlns:a16="http://schemas.microsoft.com/office/drawing/2014/main" id="{62C33251-DF7C-431F-BB8E-A79F5D0C1FBA}"/>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32" name="Grafik 31">
            <a:extLst>
              <a:ext uri="{FF2B5EF4-FFF2-40B4-BE49-F238E27FC236}">
                <a16:creationId xmlns:a16="http://schemas.microsoft.com/office/drawing/2014/main" id="{052E9553-3D94-49CF-87CF-EEA839906EED}"/>
              </a:ext>
            </a:extLst>
          </p:cNvPr>
          <p:cNvPicPr>
            <a:picLocks noChangeAspect="1"/>
          </p:cNvPicPr>
          <p:nvPr userDrawn="1"/>
        </p:nvPicPr>
        <p:blipFill>
          <a:blip r:embed="rId3"/>
          <a:stretch>
            <a:fillRect/>
          </a:stretch>
        </p:blipFill>
        <p:spPr bwMode="black">
          <a:xfrm>
            <a:off x="330160" y="215999"/>
            <a:ext cx="1904983" cy="351906"/>
          </a:xfrm>
          <a:prstGeom prst="rect">
            <a:avLst/>
          </a:prstGeom>
        </p:spPr>
      </p:pic>
    </p:spTree>
    <p:extLst>
      <p:ext uri="{BB962C8B-B14F-4D97-AF65-F5344CB8AC3E}">
        <p14:creationId xmlns:p14="http://schemas.microsoft.com/office/powerpoint/2010/main" val="29857195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chlussfolie Bildschirm">
    <p:bg>
      <p:bgPr>
        <a:solidFill>
          <a:schemeClr val="accent4"/>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bwMode="blackWhite">
          <a:xfrm>
            <a:off x="568643" y="2382594"/>
            <a:ext cx="3456000" cy="1728000"/>
          </a:xfrm>
          <a:solidFill>
            <a:srgbClr val="E60055"/>
          </a:solidFill>
        </p:spPr>
        <p:txBody>
          <a:bodyPr lIns="396000" tIns="396000" rIns="396000" bIns="432000">
            <a:noAutofit/>
          </a:bodyPr>
          <a:lstStyle>
            <a:lvl1pPr>
              <a:defRPr sz="2400" b="0">
                <a:solidFill>
                  <a:schemeClr val="bg1"/>
                </a:solidFill>
              </a:defRPr>
            </a:lvl1pPr>
          </a:lstStyle>
          <a:p>
            <a:r>
              <a:rPr lang="de-DE" noProof="0"/>
              <a:t>Mastertitelformat bearbeiten</a:t>
            </a:r>
            <a:endParaRPr lang="de-DE" noProof="0" dirty="0"/>
          </a:p>
        </p:txBody>
      </p:sp>
      <p:grpSp>
        <p:nvGrpSpPr>
          <p:cNvPr id="41" name="Gruppieren 40"/>
          <p:cNvGrpSpPr/>
          <p:nvPr userDrawn="1"/>
        </p:nvGrpSpPr>
        <p:grpSpPr>
          <a:xfrm>
            <a:off x="575556" y="-124966"/>
            <a:ext cx="7416824" cy="108000"/>
            <a:chOff x="575556" y="-124966"/>
            <a:chExt cx="7416824" cy="108000"/>
          </a:xfrm>
        </p:grpSpPr>
        <p:sp>
          <p:nvSpPr>
            <p:cNvPr id="42" name="Freihandform 41"/>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3" name="Freihandform 42"/>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4" name="Freihandform 43"/>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5" name="Freihandform 44"/>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46" name="Gruppieren 45"/>
          <p:cNvGrpSpPr/>
          <p:nvPr userDrawn="1"/>
        </p:nvGrpSpPr>
        <p:grpSpPr>
          <a:xfrm>
            <a:off x="575556" y="5160466"/>
            <a:ext cx="7416824" cy="108000"/>
            <a:chOff x="575556" y="5160466"/>
            <a:chExt cx="7416824" cy="108000"/>
          </a:xfrm>
        </p:grpSpPr>
        <p:sp>
          <p:nvSpPr>
            <p:cNvPr id="47" name="Freihandform 46"/>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8" name="Freihandform 47"/>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9" name="Freihandform 48"/>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0" name="Freihandform 49"/>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1" name="Gruppieren 50"/>
          <p:cNvGrpSpPr/>
          <p:nvPr userDrawn="1"/>
        </p:nvGrpSpPr>
        <p:grpSpPr bwMode="blackWhite">
          <a:xfrm>
            <a:off x="-165953" y="1448006"/>
            <a:ext cx="144000" cy="3175980"/>
            <a:chOff x="-165953" y="1448006"/>
            <a:chExt cx="144000" cy="3175980"/>
          </a:xfrm>
        </p:grpSpPr>
        <p:sp>
          <p:nvSpPr>
            <p:cNvPr id="52" name="Freihandform 51"/>
            <p:cNvSpPr/>
            <p:nvPr/>
          </p:nvSpPr>
          <p:spPr bwMode="blackWhite">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3" name="Freihandform 52"/>
            <p:cNvSpPr/>
            <p:nvPr/>
          </p:nvSpPr>
          <p:spPr bwMode="blackWhite">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4" name="Gruppieren 53"/>
          <p:cNvGrpSpPr/>
          <p:nvPr userDrawn="1"/>
        </p:nvGrpSpPr>
        <p:grpSpPr>
          <a:xfrm>
            <a:off x="9166242" y="1455627"/>
            <a:ext cx="144000" cy="3171780"/>
            <a:chOff x="9166242" y="1455627"/>
            <a:chExt cx="144000" cy="3171780"/>
          </a:xfrm>
        </p:grpSpPr>
        <p:sp>
          <p:nvSpPr>
            <p:cNvPr id="55" name="Freihandform 54"/>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6" name="Freihandform 55"/>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pic>
        <p:nvPicPr>
          <p:cNvPr id="24" name="Grafik 23">
            <a:extLst>
              <a:ext uri="{FF2B5EF4-FFF2-40B4-BE49-F238E27FC236}">
                <a16:creationId xmlns:a16="http://schemas.microsoft.com/office/drawing/2014/main" id="{658EA6B6-7EA9-4F20-AFF7-383CB1FEA008}"/>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22" name="Grafik 21">
            <a:extLst>
              <a:ext uri="{FF2B5EF4-FFF2-40B4-BE49-F238E27FC236}">
                <a16:creationId xmlns:a16="http://schemas.microsoft.com/office/drawing/2014/main" id="{3045587D-526A-41A5-8E90-AD7500C6AA05}"/>
              </a:ext>
            </a:extLst>
          </p:cNvPr>
          <p:cNvPicPr>
            <a:picLocks noChangeAspect="1"/>
          </p:cNvPicPr>
          <p:nvPr userDrawn="1"/>
        </p:nvPicPr>
        <p:blipFill>
          <a:blip r:embed="rId3"/>
          <a:stretch>
            <a:fillRect/>
          </a:stretch>
        </p:blipFill>
        <p:spPr bwMode="black">
          <a:xfrm>
            <a:off x="330160" y="215999"/>
            <a:ext cx="1904979" cy="351905"/>
          </a:xfrm>
          <a:prstGeom prst="rect">
            <a:avLst/>
          </a:prstGeom>
        </p:spPr>
      </p:pic>
    </p:spTree>
    <p:extLst>
      <p:ext uri="{BB962C8B-B14F-4D97-AF65-F5344CB8AC3E}">
        <p14:creationId xmlns:p14="http://schemas.microsoft.com/office/powerpoint/2010/main" val="41146480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Ansprechpartner Bildschirm">
    <p:bg>
      <p:bgPr>
        <a:solidFill>
          <a:schemeClr val="accent4"/>
        </a:solidFill>
        <a:effectLst/>
      </p:bgPr>
    </p:bg>
    <p:spTree>
      <p:nvGrpSpPr>
        <p:cNvPr id="1" name=""/>
        <p:cNvGrpSpPr/>
        <p:nvPr/>
      </p:nvGrpSpPr>
      <p:grpSpPr>
        <a:xfrm>
          <a:off x="0" y="0"/>
          <a:ext cx="0" cy="0"/>
          <a:chOff x="0" y="0"/>
          <a:chExt cx="0" cy="0"/>
        </a:xfrm>
      </p:grpSpPr>
      <p:grpSp>
        <p:nvGrpSpPr>
          <p:cNvPr id="41" name="Gruppieren 40"/>
          <p:cNvGrpSpPr/>
          <p:nvPr userDrawn="1"/>
        </p:nvGrpSpPr>
        <p:grpSpPr>
          <a:xfrm>
            <a:off x="575556" y="-124966"/>
            <a:ext cx="7416824" cy="108000"/>
            <a:chOff x="575556" y="-124966"/>
            <a:chExt cx="7416824" cy="108000"/>
          </a:xfrm>
        </p:grpSpPr>
        <p:sp>
          <p:nvSpPr>
            <p:cNvPr id="42" name="Freihandform 41"/>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3" name="Freihandform 42"/>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4" name="Freihandform 43"/>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5" name="Freihandform 44"/>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46" name="Gruppieren 45"/>
          <p:cNvGrpSpPr/>
          <p:nvPr userDrawn="1"/>
        </p:nvGrpSpPr>
        <p:grpSpPr>
          <a:xfrm>
            <a:off x="575556" y="5160466"/>
            <a:ext cx="7416824" cy="108000"/>
            <a:chOff x="575556" y="5160466"/>
            <a:chExt cx="7416824" cy="108000"/>
          </a:xfrm>
        </p:grpSpPr>
        <p:sp>
          <p:nvSpPr>
            <p:cNvPr id="47" name="Freihandform 46"/>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8" name="Freihandform 47"/>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9" name="Freihandform 48"/>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0" name="Freihandform 49"/>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1" name="Gruppieren 50"/>
          <p:cNvGrpSpPr/>
          <p:nvPr userDrawn="1"/>
        </p:nvGrpSpPr>
        <p:grpSpPr bwMode="blackWhite">
          <a:xfrm>
            <a:off x="-165953" y="1448006"/>
            <a:ext cx="144000" cy="3175980"/>
            <a:chOff x="-165953" y="1448006"/>
            <a:chExt cx="144000" cy="3175980"/>
          </a:xfrm>
        </p:grpSpPr>
        <p:sp>
          <p:nvSpPr>
            <p:cNvPr id="52" name="Freihandform 51"/>
            <p:cNvSpPr/>
            <p:nvPr/>
          </p:nvSpPr>
          <p:spPr bwMode="blackWhite">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3" name="Freihandform 52"/>
            <p:cNvSpPr/>
            <p:nvPr/>
          </p:nvSpPr>
          <p:spPr bwMode="blackWhite">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4" name="Gruppieren 53"/>
          <p:cNvGrpSpPr/>
          <p:nvPr userDrawn="1"/>
        </p:nvGrpSpPr>
        <p:grpSpPr>
          <a:xfrm>
            <a:off x="9166242" y="1455627"/>
            <a:ext cx="144000" cy="3171780"/>
            <a:chOff x="9166242" y="1455627"/>
            <a:chExt cx="144000" cy="3171780"/>
          </a:xfrm>
        </p:grpSpPr>
        <p:sp>
          <p:nvSpPr>
            <p:cNvPr id="55" name="Freihandform 54"/>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6" name="Freihandform 55"/>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sp>
        <p:nvSpPr>
          <p:cNvPr id="23" name="Titel 1"/>
          <p:cNvSpPr>
            <a:spLocks noGrp="1"/>
          </p:cNvSpPr>
          <p:nvPr>
            <p:ph type="ctrTitle" hasCustomPrompt="1"/>
          </p:nvPr>
        </p:nvSpPr>
        <p:spPr bwMode="blackWhite">
          <a:xfrm>
            <a:off x="569092" y="1432168"/>
            <a:ext cx="3456000" cy="3168000"/>
          </a:xfrm>
          <a:solidFill>
            <a:srgbClr val="E60055"/>
          </a:solidFill>
        </p:spPr>
        <p:txBody>
          <a:bodyPr lIns="360000" tIns="360000" rIns="270000" bIns="270000">
            <a:noAutofit/>
          </a:bodyPr>
          <a:lstStyle>
            <a:lvl1pPr>
              <a:defRPr sz="2400">
                <a:solidFill>
                  <a:schemeClr val="bg1"/>
                </a:solidFill>
              </a:defRPr>
            </a:lvl1pPr>
          </a:lstStyle>
          <a:p>
            <a:r>
              <a:rPr lang="de-DE" noProof="0" dirty="0"/>
              <a:t>Ansprechpartner</a:t>
            </a:r>
          </a:p>
        </p:txBody>
      </p:sp>
      <p:sp>
        <p:nvSpPr>
          <p:cNvPr id="24" name="Textplatzhalter 8"/>
          <p:cNvSpPr>
            <a:spLocks noGrp="1"/>
          </p:cNvSpPr>
          <p:nvPr>
            <p:ph type="body" sz="quarter" idx="13" hasCustomPrompt="1"/>
          </p:nvPr>
        </p:nvSpPr>
        <p:spPr bwMode="blackWhite">
          <a:xfrm>
            <a:off x="569092" y="2291338"/>
            <a:ext cx="3420000" cy="184666"/>
          </a:xfrm>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25" name="Textplatzhalter 8"/>
          <p:cNvSpPr>
            <a:spLocks noGrp="1"/>
          </p:cNvSpPr>
          <p:nvPr>
            <p:ph type="body" sz="quarter" idx="14" hasCustomPrompt="1"/>
          </p:nvPr>
        </p:nvSpPr>
        <p:spPr bwMode="blackWhite">
          <a:xfrm>
            <a:off x="569092" y="3161978"/>
            <a:ext cx="3420000" cy="184666"/>
          </a:xfrm>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26" name="Textplatzhalter 8"/>
          <p:cNvSpPr>
            <a:spLocks noGrp="1"/>
          </p:cNvSpPr>
          <p:nvPr>
            <p:ph type="body" sz="quarter" idx="15" hasCustomPrompt="1"/>
          </p:nvPr>
        </p:nvSpPr>
        <p:spPr bwMode="blackWhite">
          <a:xfrm>
            <a:off x="569092" y="2489091"/>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27" name="Textplatzhalter 8"/>
          <p:cNvSpPr>
            <a:spLocks noGrp="1"/>
          </p:cNvSpPr>
          <p:nvPr>
            <p:ph type="body" sz="quarter" idx="16" hasCustomPrompt="1"/>
          </p:nvPr>
        </p:nvSpPr>
        <p:spPr bwMode="blackWhite">
          <a:xfrm>
            <a:off x="569092" y="2686844"/>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28" name="Textplatzhalter 8"/>
          <p:cNvSpPr>
            <a:spLocks noGrp="1"/>
          </p:cNvSpPr>
          <p:nvPr>
            <p:ph type="body" sz="quarter" idx="17" hasCustomPrompt="1"/>
          </p:nvPr>
        </p:nvSpPr>
        <p:spPr bwMode="blackWhite">
          <a:xfrm>
            <a:off x="569092" y="2884597"/>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sp>
        <p:nvSpPr>
          <p:cNvPr id="29" name="Textplatzhalter 8"/>
          <p:cNvSpPr>
            <a:spLocks noGrp="1"/>
          </p:cNvSpPr>
          <p:nvPr>
            <p:ph type="body" sz="quarter" idx="18" hasCustomPrompt="1"/>
          </p:nvPr>
        </p:nvSpPr>
        <p:spPr bwMode="blackWhite">
          <a:xfrm>
            <a:off x="569092" y="3359731"/>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30" name="Textplatzhalter 8"/>
          <p:cNvSpPr>
            <a:spLocks noGrp="1"/>
          </p:cNvSpPr>
          <p:nvPr>
            <p:ph type="body" sz="quarter" idx="19" hasCustomPrompt="1"/>
          </p:nvPr>
        </p:nvSpPr>
        <p:spPr bwMode="blackWhite">
          <a:xfrm>
            <a:off x="569092" y="3557484"/>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31" name="Textplatzhalter 8"/>
          <p:cNvSpPr>
            <a:spLocks noGrp="1"/>
          </p:cNvSpPr>
          <p:nvPr>
            <p:ph type="body" sz="quarter" idx="20" hasCustomPrompt="1"/>
          </p:nvPr>
        </p:nvSpPr>
        <p:spPr bwMode="blackWhite">
          <a:xfrm>
            <a:off x="569092" y="3755236"/>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pic>
        <p:nvPicPr>
          <p:cNvPr id="34" name="Grafik 33">
            <a:extLst>
              <a:ext uri="{FF2B5EF4-FFF2-40B4-BE49-F238E27FC236}">
                <a16:creationId xmlns:a16="http://schemas.microsoft.com/office/drawing/2014/main" id="{83935FDC-A30C-41FC-A6F1-36663112CCB7}"/>
              </a:ext>
            </a:extLst>
          </p:cNvPr>
          <p:cNvPicPr>
            <a:picLocks noChangeAspect="1"/>
          </p:cNvPicPr>
          <p:nvPr userDrawn="1"/>
        </p:nvPicPr>
        <p:blipFill>
          <a:blip r:embed="rId2"/>
          <a:stretch>
            <a:fillRect/>
          </a:stretch>
        </p:blipFill>
        <p:spPr bwMode="black">
          <a:xfrm>
            <a:off x="6481502" y="1462881"/>
            <a:ext cx="1905001" cy="333612"/>
          </a:xfrm>
          <a:prstGeom prst="rect">
            <a:avLst/>
          </a:prstGeom>
        </p:spPr>
      </p:pic>
      <p:pic>
        <p:nvPicPr>
          <p:cNvPr id="32" name="Grafik 31">
            <a:extLst>
              <a:ext uri="{FF2B5EF4-FFF2-40B4-BE49-F238E27FC236}">
                <a16:creationId xmlns:a16="http://schemas.microsoft.com/office/drawing/2014/main" id="{CB1C11E4-00F7-4ECD-BDF2-883EF162D30E}"/>
              </a:ext>
            </a:extLst>
          </p:cNvPr>
          <p:cNvPicPr>
            <a:picLocks noChangeAspect="1"/>
          </p:cNvPicPr>
          <p:nvPr userDrawn="1"/>
        </p:nvPicPr>
        <p:blipFill>
          <a:blip r:embed="rId3"/>
          <a:stretch>
            <a:fillRect/>
          </a:stretch>
        </p:blipFill>
        <p:spPr bwMode="black">
          <a:xfrm>
            <a:off x="330160" y="215999"/>
            <a:ext cx="1904979" cy="351905"/>
          </a:xfrm>
          <a:prstGeom prst="rect">
            <a:avLst/>
          </a:prstGeom>
        </p:spPr>
      </p:pic>
    </p:spTree>
    <p:extLst>
      <p:ext uri="{BB962C8B-B14F-4D97-AF65-F5344CB8AC3E}">
        <p14:creationId xmlns:p14="http://schemas.microsoft.com/office/powerpoint/2010/main" val="587796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Zwei Texte mit Überschrif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576000" y="248400"/>
            <a:ext cx="7560000" cy="648000"/>
          </a:xfrm>
        </p:spPr>
        <p:txBody>
          <a:bodyPr/>
          <a:lstStyle>
            <a:lvl1pPr>
              <a:defRPr/>
            </a:lvl1pPr>
          </a:lstStyle>
          <a:p>
            <a:r>
              <a:rPr lang="de-DE" noProof="0"/>
              <a:t>Mastertitelformat bearbeiten</a:t>
            </a:r>
            <a:endParaRPr lang="de-DE" noProof="0" dirty="0"/>
          </a:p>
        </p:txBody>
      </p:sp>
      <p:sp>
        <p:nvSpPr>
          <p:cNvPr id="3" name="Textplatzhalter 2"/>
          <p:cNvSpPr>
            <a:spLocks noGrp="1"/>
          </p:cNvSpPr>
          <p:nvPr>
            <p:ph type="body" idx="1"/>
          </p:nvPr>
        </p:nvSpPr>
        <p:spPr bwMode="gray">
          <a:xfrm>
            <a:off x="576000" y="1080000"/>
            <a:ext cx="3888000" cy="360000"/>
          </a:xfrm>
          <a:solidFill>
            <a:srgbClr val="0064B4"/>
          </a:solidFill>
          <a:ln>
            <a:solidFill>
              <a:srgbClr val="FFFFFF"/>
            </a:solidFill>
          </a:ln>
        </p:spPr>
        <p:txBody>
          <a:bodyPr lIns="180000" rIns="180000" anchor="ctr" anchorCtr="0"/>
          <a:lstStyle>
            <a:lvl1pPr marL="0" indent="0">
              <a:buNone/>
              <a:defRPr sz="1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a:t>Mastertextformat bearbeiten</a:t>
            </a:r>
          </a:p>
        </p:txBody>
      </p:sp>
      <p:sp>
        <p:nvSpPr>
          <p:cNvPr id="4" name="Inhaltsplatzhalter 3"/>
          <p:cNvSpPr>
            <a:spLocks noGrp="1"/>
          </p:cNvSpPr>
          <p:nvPr>
            <p:ph sz="half" idx="2"/>
          </p:nvPr>
        </p:nvSpPr>
        <p:spPr bwMode="gray">
          <a:xfrm>
            <a:off x="576000" y="1440000"/>
            <a:ext cx="3888000" cy="2880000"/>
          </a:xfrm>
          <a:solidFill>
            <a:srgbClr val="EAEAEA"/>
          </a:solidFill>
          <a:ln>
            <a:solidFill>
              <a:srgbClr val="FFFFFF"/>
            </a:solidFill>
          </a:ln>
        </p:spPr>
        <p:txBody>
          <a:bodyPr lIns="180000" tIns="108000" rIns="180000" bIns="108000"/>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5" name="Textplatzhalter 4"/>
          <p:cNvSpPr>
            <a:spLocks noGrp="1"/>
          </p:cNvSpPr>
          <p:nvPr>
            <p:ph type="body" sz="quarter" idx="3"/>
          </p:nvPr>
        </p:nvSpPr>
        <p:spPr bwMode="gray">
          <a:xfrm>
            <a:off x="4680000" y="1080000"/>
            <a:ext cx="3888000" cy="360000"/>
          </a:xfrm>
          <a:solidFill>
            <a:srgbClr val="0064B4"/>
          </a:solidFill>
          <a:ln>
            <a:solidFill>
              <a:srgbClr val="FFFFFF"/>
            </a:solidFill>
          </a:ln>
        </p:spPr>
        <p:txBody>
          <a:bodyPr lIns="180000" rIns="180000" anchor="ctr" anchorCtr="0"/>
          <a:lstStyle>
            <a:lvl1pPr marL="0" indent="0">
              <a:buNone/>
              <a:defRPr sz="1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a:t>Mastertextformat bearbeiten</a:t>
            </a:r>
          </a:p>
        </p:txBody>
      </p:sp>
      <p:sp>
        <p:nvSpPr>
          <p:cNvPr id="6" name="Inhaltsplatzhalter 5"/>
          <p:cNvSpPr>
            <a:spLocks noGrp="1"/>
          </p:cNvSpPr>
          <p:nvPr>
            <p:ph sz="quarter" idx="4"/>
          </p:nvPr>
        </p:nvSpPr>
        <p:spPr bwMode="gray">
          <a:xfrm>
            <a:off x="4680000" y="1440000"/>
            <a:ext cx="3888000" cy="2880000"/>
          </a:xfrm>
          <a:solidFill>
            <a:srgbClr val="EAEAEA"/>
          </a:solidFill>
          <a:ln>
            <a:solidFill>
              <a:srgbClr val="FFFFFF"/>
            </a:solidFill>
          </a:ln>
        </p:spPr>
        <p:txBody>
          <a:bodyPr lIns="180000" tIns="108000" rIns="180000" bIns="108000"/>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7" name="Datumsplatzhalter 6"/>
          <p:cNvSpPr>
            <a:spLocks noGrp="1"/>
          </p:cNvSpPr>
          <p:nvPr>
            <p:ph type="dt" sz="half" idx="10"/>
          </p:nvPr>
        </p:nvSpPr>
        <p:spPr bwMode="gray">
          <a:xfrm>
            <a:off x="288000" y="4873035"/>
            <a:ext cx="900000" cy="138499"/>
          </a:xfrm>
          <a:prstGeom prst="rect">
            <a:avLst/>
          </a:prstGeom>
        </p:spPr>
        <p:txBody>
          <a:bodyPr/>
          <a:lstStyle/>
          <a:p>
            <a:endParaRPr lang="de-DE" noProof="0" dirty="0"/>
          </a:p>
        </p:txBody>
      </p:sp>
      <p:sp>
        <p:nvSpPr>
          <p:cNvPr id="8" name="Fußzeilenplatzhalter 7"/>
          <p:cNvSpPr>
            <a:spLocks noGrp="1"/>
          </p:cNvSpPr>
          <p:nvPr>
            <p:ph type="ftr" sz="quarter" idx="11"/>
          </p:nvPr>
        </p:nvSpPr>
        <p:spPr bwMode="gray"/>
        <p:txBody>
          <a:bodyPr/>
          <a:lstStyle/>
          <a:p>
            <a:r>
              <a:rPr lang="de-DE" noProof="0"/>
              <a:t>VDE Rhein-Ruhr e.V. – Lars Jendernalik – 01. September 2022</a:t>
            </a:r>
            <a:endParaRPr lang="de-DE" noProof="0" dirty="0"/>
          </a:p>
        </p:txBody>
      </p:sp>
      <p:sp>
        <p:nvSpPr>
          <p:cNvPr id="9" name="Foliennummernplatzhalter 8"/>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3908304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chlussfolie mit Bi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6867BC6-D6F4-4215-B307-CC99816FEBAF}"/>
              </a:ext>
            </a:extLst>
          </p:cNvPr>
          <p:cNvGraphicFramePr>
            <a:graphicFrameLocks noChangeAspect="1"/>
          </p:cNvGraphicFramePr>
          <p:nvPr userDrawn="1">
            <p:custDataLst>
              <p:tags r:id="rId1"/>
            </p:custDataLst>
            <p:extLst>
              <p:ext uri="{D42A27DB-BD31-4B8C-83A1-F6EECF244321}">
                <p14:modId xmlns:p14="http://schemas.microsoft.com/office/powerpoint/2010/main" val="25317327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4" name="Objekt 3" hidden="1">
                        <a:extLst>
                          <a:ext uri="{FF2B5EF4-FFF2-40B4-BE49-F238E27FC236}">
                            <a16:creationId xmlns:a16="http://schemas.microsoft.com/office/drawing/2014/main" id="{76867BC6-D6F4-4215-B307-CC99816FEBA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2D86A7AE-DE1C-4633-A0B1-A62E35D6103D}"/>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4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5" name="Bildplatzhalter 8"/>
          <p:cNvSpPr>
            <a:spLocks noGrp="1"/>
          </p:cNvSpPr>
          <p:nvPr>
            <p:ph type="pic" sz="quarter" idx="12"/>
          </p:nvPr>
        </p:nvSpPr>
        <p:spPr>
          <a:xfrm>
            <a:off x="0" y="0"/>
            <a:ext cx="9144000" cy="5143500"/>
          </a:xfrm>
          <a:blipFill>
            <a:blip r:embed="rId6"/>
            <a:stretch>
              <a:fillRect/>
            </a:stretch>
          </a:blipFill>
        </p:spPr>
        <p:txBody>
          <a:bodyPr vert="horz" wrap="square" lIns="0" tIns="0" rIns="0" bIns="0" rtlCol="0" anchor="t">
            <a:noAutofit/>
          </a:bodyPr>
          <a:lstStyle>
            <a:lvl1pPr marL="171450" indent="-171450" algn="ctr">
              <a:buFont typeface="Arial" panose="020B0604020202020204" pitchFamily="34" charset="0"/>
              <a:buNone/>
              <a:defRPr lang="de-DE" sz="1000"/>
            </a:lvl1pPr>
          </a:lstStyle>
          <a:p>
            <a:r>
              <a:rPr lang="de-DE"/>
              <a:t>Bild durch Klicken auf Symbol hinzufügen</a:t>
            </a:r>
            <a:endParaRPr lang="de-DE" dirty="0"/>
          </a:p>
        </p:txBody>
      </p:sp>
      <p:sp>
        <p:nvSpPr>
          <p:cNvPr id="9" name="Titel 1"/>
          <p:cNvSpPr>
            <a:spLocks noGrp="1"/>
          </p:cNvSpPr>
          <p:nvPr>
            <p:ph type="ctrTitle"/>
          </p:nvPr>
        </p:nvSpPr>
        <p:spPr bwMode="blackWhite">
          <a:xfrm>
            <a:off x="569092" y="1432168"/>
            <a:ext cx="3456000" cy="1728000"/>
          </a:xfrm>
          <a:solidFill>
            <a:srgbClr val="64B42D"/>
          </a:solidFill>
        </p:spPr>
        <p:txBody>
          <a:bodyPr lIns="396000" tIns="396000" rIns="396000" bIns="432000">
            <a:noAutofit/>
          </a:bodyPr>
          <a:lstStyle>
            <a:lvl1pPr>
              <a:defRPr sz="2400" b="0">
                <a:solidFill>
                  <a:schemeClr val="bg1"/>
                </a:solidFill>
              </a:defRPr>
            </a:lvl1pPr>
          </a:lstStyle>
          <a:p>
            <a:r>
              <a:rPr lang="de-DE" noProof="0"/>
              <a:t>Mastertitelformat bearbeiten</a:t>
            </a:r>
            <a:endParaRPr lang="de-DE" noProof="0" dirty="0"/>
          </a:p>
        </p:txBody>
      </p:sp>
    </p:spTree>
    <p:extLst>
      <p:ext uri="{BB962C8B-B14F-4D97-AF65-F5344CB8AC3E}">
        <p14:creationId xmlns:p14="http://schemas.microsoft.com/office/powerpoint/2010/main" val="33555431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nsprechpartner mit Vollbild">
    <p:spTree>
      <p:nvGrpSpPr>
        <p:cNvPr id="1" name=""/>
        <p:cNvGrpSpPr/>
        <p:nvPr/>
      </p:nvGrpSpPr>
      <p:grpSpPr>
        <a:xfrm>
          <a:off x="0" y="0"/>
          <a:ext cx="0" cy="0"/>
          <a:chOff x="0" y="0"/>
          <a:chExt cx="0" cy="0"/>
        </a:xfrm>
      </p:grpSpPr>
      <p:sp>
        <p:nvSpPr>
          <p:cNvPr id="5" name="Bildplatzhalter 8"/>
          <p:cNvSpPr>
            <a:spLocks noGrp="1"/>
          </p:cNvSpPr>
          <p:nvPr>
            <p:ph type="pic" sz="quarter" idx="12"/>
          </p:nvPr>
        </p:nvSpPr>
        <p:spPr>
          <a:xfrm>
            <a:off x="0" y="0"/>
            <a:ext cx="9144000" cy="5143500"/>
          </a:xfrm>
          <a:blipFill>
            <a:blip r:embed="rId2"/>
            <a:stretch>
              <a:fillRect/>
            </a:stretch>
          </a:blipFill>
        </p:spPr>
        <p:txBody>
          <a:bodyPr vert="horz" wrap="square" lIns="0" tIns="0" rIns="0" bIns="0" rtlCol="0">
            <a:noAutofit/>
          </a:bodyPr>
          <a:lstStyle>
            <a:lvl1pPr marL="0" indent="0" algn="ctr">
              <a:buFont typeface="Arial" panose="020B0604020202020204" pitchFamily="34" charset="0"/>
              <a:buNone/>
              <a:defRPr lang="de-DE" sz="1000"/>
            </a:lvl1pPr>
          </a:lstStyle>
          <a:p>
            <a:r>
              <a:rPr lang="de-DE"/>
              <a:t>Bild durch Klicken auf Symbol hinzufügen</a:t>
            </a:r>
            <a:endParaRPr lang="de-DE" dirty="0"/>
          </a:p>
        </p:txBody>
      </p:sp>
      <p:sp>
        <p:nvSpPr>
          <p:cNvPr id="13" name="Titel 1"/>
          <p:cNvSpPr>
            <a:spLocks noGrp="1"/>
          </p:cNvSpPr>
          <p:nvPr>
            <p:ph type="ctrTitle" hasCustomPrompt="1"/>
          </p:nvPr>
        </p:nvSpPr>
        <p:spPr bwMode="blackWhite">
          <a:xfrm>
            <a:off x="569092" y="1432168"/>
            <a:ext cx="3456000" cy="3168000"/>
          </a:xfrm>
          <a:solidFill>
            <a:srgbClr val="64B42D"/>
          </a:solidFill>
        </p:spPr>
        <p:txBody>
          <a:bodyPr lIns="360000" tIns="360000" rIns="270000" bIns="270000">
            <a:noAutofit/>
          </a:bodyPr>
          <a:lstStyle>
            <a:lvl1pPr>
              <a:defRPr sz="2400">
                <a:solidFill>
                  <a:schemeClr val="bg1"/>
                </a:solidFill>
              </a:defRPr>
            </a:lvl1pPr>
          </a:lstStyle>
          <a:p>
            <a:r>
              <a:rPr lang="de-DE" noProof="0" dirty="0"/>
              <a:t>Ansprechpartner</a:t>
            </a:r>
          </a:p>
        </p:txBody>
      </p:sp>
      <p:sp>
        <p:nvSpPr>
          <p:cNvPr id="14" name="Textplatzhalter 8"/>
          <p:cNvSpPr>
            <a:spLocks noGrp="1"/>
          </p:cNvSpPr>
          <p:nvPr>
            <p:ph type="body" sz="quarter" idx="13" hasCustomPrompt="1"/>
          </p:nvPr>
        </p:nvSpPr>
        <p:spPr bwMode="blackWhite">
          <a:xfrm>
            <a:off x="569092" y="2291338"/>
            <a:ext cx="3420000" cy="184666"/>
          </a:xfrm>
          <a:noFill/>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15" name="Textplatzhalter 8"/>
          <p:cNvSpPr>
            <a:spLocks noGrp="1"/>
          </p:cNvSpPr>
          <p:nvPr>
            <p:ph type="body" sz="quarter" idx="14" hasCustomPrompt="1"/>
          </p:nvPr>
        </p:nvSpPr>
        <p:spPr bwMode="blackWhite">
          <a:xfrm>
            <a:off x="569092" y="3161978"/>
            <a:ext cx="3420000" cy="184666"/>
          </a:xfrm>
          <a:noFill/>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16" name="Textplatzhalter 8"/>
          <p:cNvSpPr>
            <a:spLocks noGrp="1"/>
          </p:cNvSpPr>
          <p:nvPr>
            <p:ph type="body" sz="quarter" idx="15" hasCustomPrompt="1"/>
          </p:nvPr>
        </p:nvSpPr>
        <p:spPr bwMode="blackWhite">
          <a:xfrm>
            <a:off x="569092" y="2489091"/>
            <a:ext cx="3420000" cy="184666"/>
          </a:xfrm>
          <a:noFill/>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17" name="Textplatzhalter 8"/>
          <p:cNvSpPr>
            <a:spLocks noGrp="1"/>
          </p:cNvSpPr>
          <p:nvPr>
            <p:ph type="body" sz="quarter" idx="16" hasCustomPrompt="1"/>
          </p:nvPr>
        </p:nvSpPr>
        <p:spPr bwMode="blackWhite">
          <a:xfrm>
            <a:off x="569092" y="2686844"/>
            <a:ext cx="3420000" cy="184666"/>
          </a:xfrm>
          <a:noFill/>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18" name="Textplatzhalter 8"/>
          <p:cNvSpPr>
            <a:spLocks noGrp="1"/>
          </p:cNvSpPr>
          <p:nvPr>
            <p:ph type="body" sz="quarter" idx="17" hasCustomPrompt="1"/>
          </p:nvPr>
        </p:nvSpPr>
        <p:spPr bwMode="blackWhite">
          <a:xfrm>
            <a:off x="569092" y="2884597"/>
            <a:ext cx="3420000" cy="184666"/>
          </a:xfrm>
          <a:noFill/>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sp>
        <p:nvSpPr>
          <p:cNvPr id="19" name="Textplatzhalter 8"/>
          <p:cNvSpPr>
            <a:spLocks noGrp="1"/>
          </p:cNvSpPr>
          <p:nvPr>
            <p:ph type="body" sz="quarter" idx="18" hasCustomPrompt="1"/>
          </p:nvPr>
        </p:nvSpPr>
        <p:spPr bwMode="blackWhite">
          <a:xfrm>
            <a:off x="569092" y="3359731"/>
            <a:ext cx="3420000" cy="184666"/>
          </a:xfrm>
          <a:noFill/>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20" name="Textplatzhalter 8"/>
          <p:cNvSpPr>
            <a:spLocks noGrp="1"/>
          </p:cNvSpPr>
          <p:nvPr>
            <p:ph type="body" sz="quarter" idx="19" hasCustomPrompt="1"/>
          </p:nvPr>
        </p:nvSpPr>
        <p:spPr bwMode="blackWhite">
          <a:xfrm>
            <a:off x="569092" y="3557484"/>
            <a:ext cx="3420000" cy="184666"/>
          </a:xfrm>
          <a:noFill/>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21" name="Textplatzhalter 8"/>
          <p:cNvSpPr>
            <a:spLocks noGrp="1"/>
          </p:cNvSpPr>
          <p:nvPr>
            <p:ph type="body" sz="quarter" idx="20" hasCustomPrompt="1"/>
          </p:nvPr>
        </p:nvSpPr>
        <p:spPr bwMode="blackWhite">
          <a:xfrm>
            <a:off x="569092" y="3755236"/>
            <a:ext cx="3420000" cy="184666"/>
          </a:xfrm>
          <a:noFill/>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spTree>
    <p:extLst>
      <p:ext uri="{BB962C8B-B14F-4D97-AF65-F5344CB8AC3E}">
        <p14:creationId xmlns:p14="http://schemas.microsoft.com/office/powerpoint/2010/main" val="30230123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Ansprechpartner mit Bild">
    <p:spTree>
      <p:nvGrpSpPr>
        <p:cNvPr id="1" name=""/>
        <p:cNvGrpSpPr/>
        <p:nvPr/>
      </p:nvGrpSpPr>
      <p:grpSpPr>
        <a:xfrm>
          <a:off x="0" y="0"/>
          <a:ext cx="0" cy="0"/>
          <a:chOff x="0" y="0"/>
          <a:chExt cx="0" cy="0"/>
        </a:xfrm>
      </p:grpSpPr>
      <p:sp>
        <p:nvSpPr>
          <p:cNvPr id="32" name="Bildplatzhalter 8"/>
          <p:cNvSpPr>
            <a:spLocks noGrp="1"/>
          </p:cNvSpPr>
          <p:nvPr>
            <p:ph type="pic" sz="quarter" idx="12"/>
          </p:nvPr>
        </p:nvSpPr>
        <p:spPr>
          <a:xfrm>
            <a:off x="578984" y="1454088"/>
            <a:ext cx="3456000" cy="2844000"/>
          </a:xfrm>
          <a:blipFill>
            <a:blip r:embed="rId2"/>
            <a:stretch>
              <a:fillRect/>
            </a:stretch>
          </a:blipFill>
        </p:spPr>
        <p:txBody>
          <a:bodyPr vert="horz" wrap="square" lIns="0" tIns="0" rIns="0" bIns="0" rtlCol="0">
            <a:noAutofit/>
          </a:bodyPr>
          <a:lstStyle>
            <a:lvl1pPr marL="0" indent="0" algn="ctr">
              <a:buFont typeface="Arial" panose="020B0604020202020204" pitchFamily="34" charset="0"/>
              <a:buNone/>
              <a:defRPr lang="de-DE" sz="1000"/>
            </a:lvl1pPr>
          </a:lstStyle>
          <a:p>
            <a:r>
              <a:rPr lang="de-DE"/>
              <a:t>Bild durch Klicken auf Symbol hinzufügen</a:t>
            </a:r>
            <a:endParaRPr lang="de-DE" dirty="0"/>
          </a:p>
        </p:txBody>
      </p:sp>
      <p:grpSp>
        <p:nvGrpSpPr>
          <p:cNvPr id="41" name="Gruppieren 40"/>
          <p:cNvGrpSpPr/>
          <p:nvPr userDrawn="1"/>
        </p:nvGrpSpPr>
        <p:grpSpPr>
          <a:xfrm>
            <a:off x="575556" y="-124966"/>
            <a:ext cx="7416824" cy="108000"/>
            <a:chOff x="575556" y="-124966"/>
            <a:chExt cx="7416824" cy="108000"/>
          </a:xfrm>
        </p:grpSpPr>
        <p:sp>
          <p:nvSpPr>
            <p:cNvPr id="42" name="Freihandform 41"/>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Freihandform 42"/>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Freihandform 43"/>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reihandform 44"/>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userDrawn="1"/>
        </p:nvGrpSpPr>
        <p:grpSpPr>
          <a:xfrm>
            <a:off x="575556" y="5160466"/>
            <a:ext cx="7416824" cy="108000"/>
            <a:chOff x="575556" y="5160466"/>
            <a:chExt cx="7416824" cy="108000"/>
          </a:xfrm>
        </p:grpSpPr>
        <p:sp>
          <p:nvSpPr>
            <p:cNvPr id="47" name="Freihandform 46"/>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8" name="Freihandform 47"/>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9" name="Freihandform 48"/>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0" name="Freihandform 49"/>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grpSp>
        <p:nvGrpSpPr>
          <p:cNvPr id="51" name="Gruppieren 50"/>
          <p:cNvGrpSpPr/>
          <p:nvPr userDrawn="1"/>
        </p:nvGrpSpPr>
        <p:grpSpPr>
          <a:xfrm>
            <a:off x="-165953" y="1448006"/>
            <a:ext cx="144000" cy="3175980"/>
            <a:chOff x="-165953" y="1448006"/>
            <a:chExt cx="144000" cy="3175980"/>
          </a:xfrm>
        </p:grpSpPr>
        <p:sp>
          <p:nvSpPr>
            <p:cNvPr id="52" name="Freihandform 51"/>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53" name="Freihandform 52"/>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54" name="Gruppieren 53"/>
          <p:cNvGrpSpPr/>
          <p:nvPr userDrawn="1"/>
        </p:nvGrpSpPr>
        <p:grpSpPr>
          <a:xfrm>
            <a:off x="9166242" y="1455627"/>
            <a:ext cx="144000" cy="3171780"/>
            <a:chOff x="9166242" y="1455627"/>
            <a:chExt cx="144000" cy="3171780"/>
          </a:xfrm>
        </p:grpSpPr>
        <p:sp>
          <p:nvSpPr>
            <p:cNvPr id="55" name="Freihandform 54"/>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56" name="Freihandform 55"/>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23" name="Titel 1"/>
          <p:cNvSpPr>
            <a:spLocks noGrp="1"/>
          </p:cNvSpPr>
          <p:nvPr>
            <p:ph type="ctrTitle" hasCustomPrompt="1"/>
          </p:nvPr>
        </p:nvSpPr>
        <p:spPr bwMode="blackWhite">
          <a:xfrm>
            <a:off x="3203848" y="2327340"/>
            <a:ext cx="3456000" cy="2304000"/>
          </a:xfrm>
          <a:solidFill>
            <a:srgbClr val="64B42D"/>
          </a:solidFill>
        </p:spPr>
        <p:txBody>
          <a:bodyPr lIns="360000" tIns="360000" rIns="270000" bIns="270000">
            <a:noAutofit/>
          </a:bodyPr>
          <a:lstStyle>
            <a:lvl1pPr>
              <a:defRPr sz="2400">
                <a:solidFill>
                  <a:schemeClr val="bg1"/>
                </a:solidFill>
              </a:defRPr>
            </a:lvl1pPr>
          </a:lstStyle>
          <a:p>
            <a:r>
              <a:rPr lang="de-DE" noProof="0" dirty="0"/>
              <a:t>Ansprechpartner</a:t>
            </a:r>
          </a:p>
        </p:txBody>
      </p:sp>
      <p:sp>
        <p:nvSpPr>
          <p:cNvPr id="24" name="Textplatzhalter 8"/>
          <p:cNvSpPr>
            <a:spLocks noGrp="1"/>
          </p:cNvSpPr>
          <p:nvPr>
            <p:ph type="body" sz="quarter" idx="13" hasCustomPrompt="1"/>
          </p:nvPr>
        </p:nvSpPr>
        <p:spPr bwMode="blackWhite">
          <a:xfrm>
            <a:off x="3203848" y="3186512"/>
            <a:ext cx="3420000" cy="184666"/>
          </a:xfrm>
        </p:spPr>
        <p:txBody>
          <a:bodyPr lIns="360000" rIns="270000" anchor="ctr" anchorCtr="0"/>
          <a:lstStyle>
            <a:lvl1pPr marL="0" indent="0">
              <a:spcBef>
                <a:spcPts val="0"/>
              </a:spcBef>
              <a:buNone/>
              <a:defRPr sz="1200" b="1">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26" name="Textplatzhalter 8"/>
          <p:cNvSpPr>
            <a:spLocks noGrp="1"/>
          </p:cNvSpPr>
          <p:nvPr>
            <p:ph type="body" sz="quarter" idx="15" hasCustomPrompt="1"/>
          </p:nvPr>
        </p:nvSpPr>
        <p:spPr bwMode="blackWhite">
          <a:xfrm>
            <a:off x="3203848" y="3384265"/>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27" name="Textplatzhalter 8"/>
          <p:cNvSpPr>
            <a:spLocks noGrp="1"/>
          </p:cNvSpPr>
          <p:nvPr>
            <p:ph type="body" sz="quarter" idx="16" hasCustomPrompt="1"/>
          </p:nvPr>
        </p:nvSpPr>
        <p:spPr bwMode="blackWhite">
          <a:xfrm>
            <a:off x="3203848" y="3582018"/>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28" name="Textplatzhalter 8"/>
          <p:cNvSpPr>
            <a:spLocks noGrp="1"/>
          </p:cNvSpPr>
          <p:nvPr>
            <p:ph type="body" sz="quarter" idx="17" hasCustomPrompt="1"/>
          </p:nvPr>
        </p:nvSpPr>
        <p:spPr bwMode="blackWhite">
          <a:xfrm>
            <a:off x="3203848" y="3779771"/>
            <a:ext cx="3420000" cy="184666"/>
          </a:xfrm>
        </p:spPr>
        <p:txBody>
          <a:bodyPr lIns="360000" rIns="270000" anchor="ctr" anchorCtr="0"/>
          <a:lstStyle>
            <a:lvl1pPr marL="0" indent="0">
              <a:spcBef>
                <a:spcPts val="0"/>
              </a:spcBef>
              <a:buNone/>
              <a:defRPr sz="1200" b="0">
                <a:solidFill>
                  <a:schemeClr val="bg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pic>
        <p:nvPicPr>
          <p:cNvPr id="33" name="Grafik 32">
            <a:extLst>
              <a:ext uri="{FF2B5EF4-FFF2-40B4-BE49-F238E27FC236}">
                <a16:creationId xmlns:a16="http://schemas.microsoft.com/office/drawing/2014/main" id="{638DEA76-0328-4BD5-A8A1-B8940514F53F}"/>
              </a:ext>
            </a:extLst>
          </p:cNvPr>
          <p:cNvPicPr>
            <a:picLocks noChangeAspect="1"/>
          </p:cNvPicPr>
          <p:nvPr userDrawn="1"/>
        </p:nvPicPr>
        <p:blipFill>
          <a:blip r:embed="rId3"/>
          <a:stretch>
            <a:fillRect/>
          </a:stretch>
        </p:blipFill>
        <p:spPr bwMode="black">
          <a:xfrm>
            <a:off x="6481502" y="1462881"/>
            <a:ext cx="1905001" cy="333612"/>
          </a:xfrm>
          <a:prstGeom prst="rect">
            <a:avLst/>
          </a:prstGeom>
        </p:spPr>
      </p:pic>
      <p:pic>
        <p:nvPicPr>
          <p:cNvPr id="29" name="Grafik 28">
            <a:extLst>
              <a:ext uri="{FF2B5EF4-FFF2-40B4-BE49-F238E27FC236}">
                <a16:creationId xmlns:a16="http://schemas.microsoft.com/office/drawing/2014/main" id="{A9F9595F-4DC2-409E-9AED-86300E0DDC93}"/>
              </a:ext>
            </a:extLst>
          </p:cNvPr>
          <p:cNvPicPr>
            <a:picLocks noChangeAspect="1"/>
          </p:cNvPicPr>
          <p:nvPr userDrawn="1"/>
        </p:nvPicPr>
        <p:blipFill>
          <a:blip r:embed="rId4"/>
          <a:stretch>
            <a:fillRect/>
          </a:stretch>
        </p:blipFill>
        <p:spPr bwMode="black">
          <a:xfrm>
            <a:off x="330160" y="215999"/>
            <a:ext cx="1904983" cy="351906"/>
          </a:xfrm>
          <a:prstGeom prst="rect">
            <a:avLst/>
          </a:prstGeom>
        </p:spPr>
      </p:pic>
    </p:spTree>
    <p:extLst>
      <p:ext uri="{BB962C8B-B14F-4D97-AF65-F5344CB8AC3E}">
        <p14:creationId xmlns:p14="http://schemas.microsoft.com/office/powerpoint/2010/main" val="14047433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 Ansprechpartner mit Bilder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08E073C1-7380-4C89-99B7-B54793C6B776}"/>
              </a:ext>
            </a:extLst>
          </p:cNvPr>
          <p:cNvGraphicFramePr>
            <a:graphicFrameLocks noChangeAspect="1"/>
          </p:cNvGraphicFramePr>
          <p:nvPr userDrawn="1">
            <p:custDataLst>
              <p:tags r:id="rId1"/>
            </p:custDataLst>
            <p:extLst>
              <p:ext uri="{D42A27DB-BD31-4B8C-83A1-F6EECF244321}">
                <p14:modId xmlns:p14="http://schemas.microsoft.com/office/powerpoint/2010/main" val="17543664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5" name="Objekt 4" hidden="1">
                        <a:extLst>
                          <a:ext uri="{FF2B5EF4-FFF2-40B4-BE49-F238E27FC236}">
                            <a16:creationId xmlns:a16="http://schemas.microsoft.com/office/drawing/2014/main" id="{08E073C1-7380-4C89-99B7-B54793C6B7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E462C7B-B36B-46D9-A448-94A4E6A6C9F1}"/>
              </a:ext>
            </a:extLst>
          </p:cNvPr>
          <p:cNvSpPr/>
          <p:nvPr userDrawn="1">
            <p:custDataLst>
              <p:tags r:id="rId2"/>
            </p:custDataLst>
          </p:nvPr>
        </p:nvSpPr>
        <p:spPr bwMode="gray">
          <a:xfrm>
            <a:off x="0" y="0"/>
            <a:ext cx="158750" cy="158750"/>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l">
              <a:spcBef>
                <a:spcPts val="600"/>
              </a:spcBef>
              <a:buFont typeface="Arial" panose="020B0604020202020204" pitchFamily="34" charset="0"/>
              <a:buNone/>
            </a:pPr>
            <a:endParaRPr lang="de-DE" sz="2600" b="0" i="0" baseline="0" dirty="0" err="1">
              <a:solidFill>
                <a:schemeClr val="bg1"/>
              </a:solidFill>
              <a:latin typeface="Calibri" panose="020F0502020204030204" pitchFamily="34" charset="0"/>
              <a:ea typeface="+mj-ea"/>
              <a:cs typeface="+mj-cs"/>
              <a:sym typeface="Calibri" panose="020F0502020204030204" pitchFamily="34" charset="0"/>
            </a:endParaRPr>
          </a:p>
        </p:txBody>
      </p:sp>
      <p:sp>
        <p:nvSpPr>
          <p:cNvPr id="2" name="Titel 1"/>
          <p:cNvSpPr>
            <a:spLocks noGrp="1"/>
          </p:cNvSpPr>
          <p:nvPr>
            <p:ph type="title"/>
          </p:nvPr>
        </p:nvSpPr>
        <p:spPr/>
        <p:txBody>
          <a:bodyPr/>
          <a:lstStyle/>
          <a:p>
            <a:r>
              <a:rPr lang="de-DE" noProof="0"/>
              <a:t>Mastertitelformat bearbeiten</a:t>
            </a:r>
            <a:endParaRPr lang="de-DE" noProof="0" dirty="0"/>
          </a:p>
        </p:txBody>
      </p:sp>
      <p:sp>
        <p:nvSpPr>
          <p:cNvPr id="9" name="Bildplatzhalter 8"/>
          <p:cNvSpPr>
            <a:spLocks noGrp="1" noChangeAspect="1"/>
          </p:cNvSpPr>
          <p:nvPr>
            <p:ph type="pic" sz="quarter" idx="12"/>
          </p:nvPr>
        </p:nvSpPr>
        <p:spPr>
          <a:xfrm>
            <a:off x="581844" y="2714400"/>
            <a:ext cx="1512000" cy="1512000"/>
          </a:xfrm>
          <a:prstGeom prst="ellipse">
            <a:avLst/>
          </a:prstGeom>
          <a:blipFill>
            <a:blip r:embed="rId6"/>
            <a:stretch>
              <a:fillRect/>
            </a:stretch>
          </a:blipFill>
          <a:ln w="76200">
            <a:solidFill>
              <a:srgbClr val="E60055"/>
            </a:solidFill>
          </a:ln>
        </p:spPr>
        <p:txBody>
          <a:bodyPr vert="horz" wrap="square" lIns="0" tIns="0" rIns="0" bIns="0" rtlCol="0">
            <a:noAutofit/>
          </a:bodyPr>
          <a:lstStyle>
            <a:lvl1pPr marL="0" indent="0" algn="ctr">
              <a:buFont typeface="Arial" panose="020B0604020202020204" pitchFamily="34" charset="0"/>
              <a:buNone/>
              <a:defRPr lang="de-DE" sz="1000"/>
            </a:lvl1pPr>
          </a:lstStyle>
          <a:p>
            <a:r>
              <a:rPr lang="de-DE"/>
              <a:t>Bild durch Klicken auf Symbol hinzufügen</a:t>
            </a:r>
            <a:endParaRPr lang="de-DE" dirty="0"/>
          </a:p>
        </p:txBody>
      </p:sp>
      <p:sp>
        <p:nvSpPr>
          <p:cNvPr id="10" name="Bildplatzhalter 8"/>
          <p:cNvSpPr>
            <a:spLocks noGrp="1" noChangeAspect="1"/>
          </p:cNvSpPr>
          <p:nvPr>
            <p:ph type="pic" sz="quarter" idx="13"/>
          </p:nvPr>
        </p:nvSpPr>
        <p:spPr>
          <a:xfrm>
            <a:off x="3420000" y="1455738"/>
            <a:ext cx="1512000" cy="1512000"/>
          </a:xfrm>
          <a:prstGeom prst="ellipse">
            <a:avLst/>
          </a:prstGeom>
          <a:blipFill>
            <a:blip r:embed="rId6"/>
            <a:stretch>
              <a:fillRect/>
            </a:stretch>
          </a:blipFill>
          <a:ln w="76200">
            <a:solidFill>
              <a:schemeClr val="accent3"/>
            </a:solidFill>
          </a:ln>
        </p:spPr>
        <p:txBody>
          <a:bodyPr vert="horz" wrap="square" lIns="0" tIns="0" rIns="0" bIns="0" rtlCol="0">
            <a:noAutofit/>
          </a:bodyPr>
          <a:lstStyle>
            <a:lvl1pPr marL="0" indent="0" algn="ctr">
              <a:buFont typeface="Arial" panose="020B0604020202020204" pitchFamily="34" charset="0"/>
              <a:buNone/>
              <a:defRPr lang="de-DE" sz="1000"/>
            </a:lvl1pPr>
          </a:lstStyle>
          <a:p>
            <a:r>
              <a:rPr lang="de-DE"/>
              <a:t>Bild durch Klicken auf Symbol hinzufügen</a:t>
            </a:r>
            <a:endParaRPr lang="de-DE" dirty="0"/>
          </a:p>
        </p:txBody>
      </p:sp>
      <p:sp>
        <p:nvSpPr>
          <p:cNvPr id="11" name="Textplatzhalter 8"/>
          <p:cNvSpPr>
            <a:spLocks noGrp="1"/>
          </p:cNvSpPr>
          <p:nvPr>
            <p:ph type="body" sz="quarter" idx="14" hasCustomPrompt="1"/>
          </p:nvPr>
        </p:nvSpPr>
        <p:spPr bwMode="gray">
          <a:xfrm>
            <a:off x="2305485" y="3153600"/>
            <a:ext cx="2880000" cy="184666"/>
          </a:xfrm>
        </p:spPr>
        <p:txBody>
          <a:bodyPr lIns="0" rIns="0" anchor="ctr" anchorCtr="0"/>
          <a:lstStyle>
            <a:lvl1pPr marL="0" indent="0">
              <a:spcBef>
                <a:spcPts val="0"/>
              </a:spcBef>
              <a:buNone/>
              <a:defRPr sz="1200" b="1">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12" name="Textplatzhalter 8"/>
          <p:cNvSpPr>
            <a:spLocks noGrp="1"/>
          </p:cNvSpPr>
          <p:nvPr>
            <p:ph type="body" sz="quarter" idx="15" hasCustomPrompt="1"/>
          </p:nvPr>
        </p:nvSpPr>
        <p:spPr bwMode="gray">
          <a:xfrm>
            <a:off x="2305485" y="3380400"/>
            <a:ext cx="2880000" cy="184666"/>
          </a:xfrm>
        </p:spPr>
        <p:txBody>
          <a:bodyPr lIns="0" rIns="0" anchor="ctr" anchorCtr="0"/>
          <a:lstStyle>
            <a:lvl1pPr marL="0" indent="0">
              <a:spcBef>
                <a:spcPts val="0"/>
              </a:spcBef>
              <a:buNone/>
              <a:defRPr sz="1200" b="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13" name="Textplatzhalter 8"/>
          <p:cNvSpPr>
            <a:spLocks noGrp="1"/>
          </p:cNvSpPr>
          <p:nvPr>
            <p:ph type="body" sz="quarter" idx="16" hasCustomPrompt="1"/>
          </p:nvPr>
        </p:nvSpPr>
        <p:spPr bwMode="gray">
          <a:xfrm>
            <a:off x="2305485" y="3535200"/>
            <a:ext cx="2880000" cy="184666"/>
          </a:xfrm>
        </p:spPr>
        <p:txBody>
          <a:bodyPr lIns="0" rIns="0" anchor="ctr" anchorCtr="0"/>
          <a:lstStyle>
            <a:lvl1pPr marL="0" indent="0">
              <a:spcBef>
                <a:spcPts val="0"/>
              </a:spcBef>
              <a:buNone/>
              <a:defRPr sz="1200" b="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14" name="Textplatzhalter 8"/>
          <p:cNvSpPr>
            <a:spLocks noGrp="1"/>
          </p:cNvSpPr>
          <p:nvPr>
            <p:ph type="body" sz="quarter" idx="17" hasCustomPrompt="1"/>
          </p:nvPr>
        </p:nvSpPr>
        <p:spPr bwMode="gray">
          <a:xfrm>
            <a:off x="2305485" y="3686400"/>
            <a:ext cx="2880000" cy="184666"/>
          </a:xfrm>
        </p:spPr>
        <p:txBody>
          <a:bodyPr lIns="0" rIns="0" anchor="ctr" anchorCtr="0"/>
          <a:lstStyle>
            <a:lvl1pPr marL="0" indent="0">
              <a:spcBef>
                <a:spcPts val="0"/>
              </a:spcBef>
              <a:buNone/>
              <a:defRPr sz="1200" b="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sp>
        <p:nvSpPr>
          <p:cNvPr id="15" name="Textplatzhalter 8"/>
          <p:cNvSpPr>
            <a:spLocks noGrp="1"/>
          </p:cNvSpPr>
          <p:nvPr>
            <p:ph type="body" sz="quarter" idx="18" hasCustomPrompt="1"/>
          </p:nvPr>
        </p:nvSpPr>
        <p:spPr bwMode="gray">
          <a:xfrm>
            <a:off x="5113486" y="1886400"/>
            <a:ext cx="2880000" cy="184666"/>
          </a:xfrm>
        </p:spPr>
        <p:txBody>
          <a:bodyPr lIns="0" rIns="0" anchor="ctr" anchorCtr="0"/>
          <a:lstStyle>
            <a:lvl1pPr marL="0" indent="0">
              <a:spcBef>
                <a:spcPts val="0"/>
              </a:spcBef>
              <a:buNone/>
              <a:defRPr sz="1200" b="1">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 Nachname </a:t>
            </a:r>
          </a:p>
        </p:txBody>
      </p:sp>
      <p:sp>
        <p:nvSpPr>
          <p:cNvPr id="16" name="Textplatzhalter 8"/>
          <p:cNvSpPr>
            <a:spLocks noGrp="1"/>
          </p:cNvSpPr>
          <p:nvPr>
            <p:ph type="body" sz="quarter" idx="19" hasCustomPrompt="1"/>
          </p:nvPr>
        </p:nvSpPr>
        <p:spPr bwMode="gray">
          <a:xfrm>
            <a:off x="5113486" y="2116800"/>
            <a:ext cx="2880000" cy="184666"/>
          </a:xfrm>
        </p:spPr>
        <p:txBody>
          <a:bodyPr lIns="0" rIns="0" anchor="ctr" anchorCtr="0"/>
          <a:lstStyle>
            <a:lvl1pPr marL="0" indent="0">
              <a:spcBef>
                <a:spcPts val="0"/>
              </a:spcBef>
              <a:buNone/>
              <a:defRPr sz="1200" b="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Funktion</a:t>
            </a:r>
          </a:p>
        </p:txBody>
      </p:sp>
      <p:sp>
        <p:nvSpPr>
          <p:cNvPr id="17" name="Textplatzhalter 8"/>
          <p:cNvSpPr>
            <a:spLocks noGrp="1"/>
          </p:cNvSpPr>
          <p:nvPr>
            <p:ph type="body" sz="quarter" idx="20" hasCustomPrompt="1"/>
          </p:nvPr>
        </p:nvSpPr>
        <p:spPr bwMode="gray">
          <a:xfrm>
            <a:off x="5113486" y="2271600"/>
            <a:ext cx="2880000" cy="184666"/>
          </a:xfrm>
        </p:spPr>
        <p:txBody>
          <a:bodyPr lIns="0" rIns="0" anchor="ctr" anchorCtr="0"/>
          <a:lstStyle>
            <a:lvl1pPr marL="0" indent="0">
              <a:spcBef>
                <a:spcPts val="0"/>
              </a:spcBef>
              <a:buNone/>
              <a:defRPr sz="1200" b="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T +49 00 000 000-000</a:t>
            </a:r>
          </a:p>
        </p:txBody>
      </p:sp>
      <p:sp>
        <p:nvSpPr>
          <p:cNvPr id="18" name="Textplatzhalter 8"/>
          <p:cNvSpPr>
            <a:spLocks noGrp="1"/>
          </p:cNvSpPr>
          <p:nvPr>
            <p:ph type="body" sz="quarter" idx="21" hasCustomPrompt="1"/>
          </p:nvPr>
        </p:nvSpPr>
        <p:spPr bwMode="gray">
          <a:xfrm>
            <a:off x="5113486" y="2422800"/>
            <a:ext cx="2880000" cy="184666"/>
          </a:xfrm>
        </p:spPr>
        <p:txBody>
          <a:bodyPr lIns="0" rIns="0" anchor="ctr" anchorCtr="0"/>
          <a:lstStyle>
            <a:lvl1pPr marL="0" indent="0">
              <a:spcBef>
                <a:spcPts val="0"/>
              </a:spcBef>
              <a:buNone/>
              <a:defRPr sz="1200" b="0">
                <a:solidFill>
                  <a:schemeClr val="tx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de-DE" noProof="0" dirty="0"/>
              <a:t>vorname.nachname@westnetz.de</a:t>
            </a:r>
          </a:p>
        </p:txBody>
      </p:sp>
    </p:spTree>
    <p:extLst>
      <p:ext uri="{BB962C8B-B14F-4D97-AF65-F5344CB8AC3E}">
        <p14:creationId xmlns:p14="http://schemas.microsoft.com/office/powerpoint/2010/main" val="2250867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0"/>
            </a:lvl1pPr>
          </a:lstStyle>
          <a:p>
            <a:r>
              <a:rPr lang="de-DE" noProof="0" dirty="0"/>
              <a:t>Mastertitelformat bearbeiten</a:t>
            </a:r>
          </a:p>
        </p:txBody>
      </p:sp>
      <p:sp>
        <p:nvSpPr>
          <p:cNvPr id="5" name="Foliennummernplatzhalter 4"/>
          <p:cNvSpPr>
            <a:spLocks noGrp="1"/>
          </p:cNvSpPr>
          <p:nvPr>
            <p:ph type="sldNum" sz="quarter" idx="12"/>
          </p:nvPr>
        </p:nvSpPr>
        <p:spPr/>
        <p:txBody>
          <a:bodyPr/>
          <a:lstStyle/>
          <a:p>
            <a:fld id="{2AA1E7D3-1333-45EE-ABB9-51527D316BA3}" type="slidenum">
              <a:rPr lang="de-DE" noProof="0" smtClean="0"/>
              <a:pPr/>
              <a:t>‹Nr.›</a:t>
            </a:fld>
            <a:endParaRPr lang="de-DE" noProof="0" dirty="0"/>
          </a:p>
        </p:txBody>
      </p:sp>
      <p:sp>
        <p:nvSpPr>
          <p:cNvPr id="7" name="Fußzeilenplatzhalter 4">
            <a:extLst>
              <a:ext uri="{FF2B5EF4-FFF2-40B4-BE49-F238E27FC236}">
                <a16:creationId xmlns:a16="http://schemas.microsoft.com/office/drawing/2014/main" id="{AB9B4457-43FB-4DBB-9EFC-5D909A11C1C0}"/>
              </a:ext>
            </a:extLst>
          </p:cNvPr>
          <p:cNvSpPr>
            <a:spLocks noGrp="1"/>
          </p:cNvSpPr>
          <p:nvPr>
            <p:ph type="ftr" sz="quarter" idx="3"/>
          </p:nvPr>
        </p:nvSpPr>
        <p:spPr bwMode="gray">
          <a:xfrm>
            <a:off x="288000" y="4757002"/>
            <a:ext cx="2895600" cy="138499"/>
          </a:xfrm>
          <a:prstGeom prst="rect">
            <a:avLst/>
          </a:prstGeom>
        </p:spPr>
        <p:txBody>
          <a:bodyPr vert="horz" lIns="0" tIns="0" rIns="0" bIns="0" rtlCol="0" anchor="ctr">
            <a:noAutofit/>
          </a:bodyPr>
          <a:lstStyle>
            <a:lvl1pPr algn="l">
              <a:defRPr sz="700">
                <a:solidFill>
                  <a:schemeClr val="accent1"/>
                </a:solidFill>
              </a:defRPr>
            </a:lvl1pPr>
          </a:lstStyle>
          <a:p>
            <a:r>
              <a:rPr lang="de-DE"/>
              <a:t>VDE Rhein-Ruhr e.V. – Lars Jendernalik – 01. September 2022</a:t>
            </a:r>
            <a:endParaRPr lang="de-DE" noProof="0" dirty="0"/>
          </a:p>
        </p:txBody>
      </p:sp>
    </p:spTree>
    <p:extLst>
      <p:ext uri="{BB962C8B-B14F-4D97-AF65-F5344CB8AC3E}">
        <p14:creationId xmlns:p14="http://schemas.microsoft.com/office/powerpoint/2010/main" val="777108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288000" y="4873035"/>
            <a:ext cx="900000" cy="138499"/>
          </a:xfrm>
          <a:prstGeom prst="rect">
            <a:avLst/>
          </a:prstGeom>
        </p:spPr>
        <p:txBody>
          <a:bodyPr/>
          <a:lstStyle/>
          <a:p>
            <a:endParaRPr lang="de-DE" noProof="0" dirty="0"/>
          </a:p>
        </p:txBody>
      </p:sp>
      <p:sp>
        <p:nvSpPr>
          <p:cNvPr id="3" name="Fußzeilenplatzhalter 2"/>
          <p:cNvSpPr>
            <a:spLocks noGrp="1"/>
          </p:cNvSpPr>
          <p:nvPr>
            <p:ph type="ftr" sz="quarter" idx="11"/>
          </p:nvPr>
        </p:nvSpPr>
        <p:spPr/>
        <p:txBody>
          <a:bodyPr/>
          <a:lstStyle/>
          <a:p>
            <a:r>
              <a:rPr lang="de-DE" noProof="0"/>
              <a:t>VDE Rhein-Ruhr e.V. – Lars Jendernalik – 01. September 2022</a:t>
            </a:r>
            <a:endParaRPr lang="de-DE" noProof="0" dirty="0"/>
          </a:p>
        </p:txBody>
      </p:sp>
      <p:sp>
        <p:nvSpPr>
          <p:cNvPr id="4" name="Foliennummernplatzhalter 3"/>
          <p:cNvSpPr>
            <a:spLocks noGrp="1"/>
          </p:cNvSpPr>
          <p:nvPr>
            <p:ph type="sldNum" sz="quarter" idx="12"/>
          </p:nvPr>
        </p:nvSpPr>
        <p:spPr/>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2942945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Zwischentitel mit Bild 2zeilig">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576000" y="1080000"/>
            <a:ext cx="7992000" cy="3240000"/>
          </a:xfrm>
          <a:solidFill>
            <a:srgbClr val="C7D6F1"/>
          </a:solidFill>
          <a:ln w="9525">
            <a:solidFill>
              <a:schemeClr val="accent3"/>
            </a:solidFill>
          </a:ln>
        </p:spPr>
        <p:txBody>
          <a:bodyPr tIns="540000" anchor="t"/>
          <a:lstStyle>
            <a:lvl1pPr marL="0" marR="0" indent="0" algn="ctr" defTabSz="914400" rtl="0" eaLnBrk="1" fontAlgn="auto" latinLnBrk="0" hangingPunct="1">
              <a:lnSpc>
                <a:spcPct val="100000"/>
              </a:lnSpc>
              <a:spcBef>
                <a:spcPts val="0"/>
              </a:spcBef>
              <a:spcAft>
                <a:spcPts val="0"/>
              </a:spcAft>
              <a:buClr>
                <a:schemeClr val="accent1"/>
              </a:buClr>
              <a:buSzTx/>
              <a:buFontTx/>
              <a:buNone/>
              <a:tabLst/>
              <a:defRPr baseline="0"/>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p:nvPr>
        </p:nvSpPr>
        <p:spPr bwMode="gray">
          <a:xfrm>
            <a:off x="576000" y="249900"/>
            <a:ext cx="7560000" cy="648000"/>
          </a:xfrm>
        </p:spPr>
        <p:txBody>
          <a:bodyPr/>
          <a:lstStyle/>
          <a:p>
            <a:r>
              <a:rPr lang="de-DE" noProof="0"/>
              <a:t>Mastertitelformat bearbeiten</a:t>
            </a:r>
            <a:endParaRPr lang="de-DE" noProof="0" dirty="0"/>
          </a:p>
        </p:txBody>
      </p:sp>
      <p:sp>
        <p:nvSpPr>
          <p:cNvPr id="4" name="Datumsplatzhalter 3"/>
          <p:cNvSpPr>
            <a:spLocks noGrp="1"/>
          </p:cNvSpPr>
          <p:nvPr>
            <p:ph type="dt" sz="half" idx="10"/>
          </p:nvPr>
        </p:nvSpPr>
        <p:spPr bwMode="gray">
          <a:xfrm>
            <a:off x="288000" y="4873035"/>
            <a:ext cx="900000" cy="138499"/>
          </a:xfrm>
          <a:prstGeom prst="rect">
            <a:avLst/>
          </a:prstGeom>
        </p:spPr>
        <p:txBody>
          <a:bodyPr/>
          <a:lstStyle/>
          <a:p>
            <a:endParaRPr lang="de-DE" noProof="0" dirty="0"/>
          </a:p>
        </p:txBody>
      </p:sp>
      <p:sp>
        <p:nvSpPr>
          <p:cNvPr id="5" name="Fußzeilenplatzhalter 4"/>
          <p:cNvSpPr>
            <a:spLocks noGrp="1"/>
          </p:cNvSpPr>
          <p:nvPr>
            <p:ph type="ftr" sz="quarter" idx="11"/>
          </p:nvPr>
        </p:nvSpPr>
        <p:spPr bwMode="gray"/>
        <p:txBody>
          <a:bodyPr/>
          <a:lstStyle/>
          <a:p>
            <a:r>
              <a:rPr lang="de-DE" noProof="0"/>
              <a:t>VDE Rhein-Ruhr e.V. – Lars Jendernalik – 01. September 2022</a:t>
            </a:r>
            <a:endParaRPr lang="de-DE" noProof="0" dirty="0"/>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632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Zwischentitel mit Bild 1zeilig">
    <p:spTree>
      <p:nvGrpSpPr>
        <p:cNvPr id="1" name=""/>
        <p:cNvGrpSpPr/>
        <p:nvPr/>
      </p:nvGrpSpPr>
      <p:grpSpPr>
        <a:xfrm>
          <a:off x="0" y="0"/>
          <a:ext cx="0" cy="0"/>
          <a:chOff x="0" y="0"/>
          <a:chExt cx="0" cy="0"/>
        </a:xfrm>
      </p:grpSpPr>
      <p:sp>
        <p:nvSpPr>
          <p:cNvPr id="4" name="Inhaltsplatzhalter 3"/>
          <p:cNvSpPr>
            <a:spLocks noGrp="1"/>
          </p:cNvSpPr>
          <p:nvPr>
            <p:ph sz="quarter" idx="14" hasCustomPrompt="1"/>
          </p:nvPr>
        </p:nvSpPr>
        <p:spPr>
          <a:xfrm>
            <a:off x="0" y="0"/>
            <a:ext cx="9144000" cy="5144400"/>
          </a:xfrm>
          <a:solidFill>
            <a:srgbClr val="C7D6F1"/>
          </a:solidFill>
        </p:spPr>
        <p:txBody>
          <a:bodyPr tIns="720000" anchor="t" anchorCtr="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p:nvPr>
        </p:nvSpPr>
        <p:spPr bwMode="gray">
          <a:xfrm>
            <a:off x="288000" y="3600000"/>
            <a:ext cx="7344000" cy="432000"/>
          </a:xfrm>
          <a:solidFill>
            <a:schemeClr val="bg1"/>
          </a:solidFill>
        </p:spPr>
        <p:txBody>
          <a:bodyPr wrap="none" lIns="288000" tIns="72000" rIns="288000" bIns="72000" anchor="ctr" anchorCtr="0"/>
          <a:lstStyle/>
          <a:p>
            <a:r>
              <a:rPr lang="de-DE" noProof="0"/>
              <a:t>Mastertitelformat bearbeiten</a:t>
            </a:r>
            <a:endParaRPr lang="de-DE" noProof="0" dirty="0"/>
          </a:p>
        </p:txBody>
      </p:sp>
    </p:spTree>
    <p:extLst>
      <p:ext uri="{BB962C8B-B14F-4D97-AF65-F5344CB8AC3E}">
        <p14:creationId xmlns:p14="http://schemas.microsoft.com/office/powerpoint/2010/main" val="3780467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Zwischentitel mit Bild horizontal">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0"/>
            <a:ext cx="9144000" cy="3420000"/>
          </a:xfrm>
          <a:solidFill>
            <a:srgbClr val="C7D6F1"/>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a:xfrm>
            <a:off x="288000" y="4873035"/>
            <a:ext cx="900000" cy="138499"/>
          </a:xfrm>
          <a:prstGeom prst="rect">
            <a:avLst/>
          </a:prstGeom>
        </p:spPr>
        <p:txBody>
          <a:bodyPr/>
          <a:lstStyle/>
          <a:p>
            <a:endParaRPr lang="de-DE" noProof="0" dirty="0"/>
          </a:p>
        </p:txBody>
      </p:sp>
      <p:sp>
        <p:nvSpPr>
          <p:cNvPr id="5" name="Fußzeilenplatzhalter 4"/>
          <p:cNvSpPr>
            <a:spLocks noGrp="1"/>
          </p:cNvSpPr>
          <p:nvPr>
            <p:ph type="ftr" sz="quarter" idx="11"/>
          </p:nvPr>
        </p:nvSpPr>
        <p:spPr bwMode="gray"/>
        <p:txBody>
          <a:bodyPr/>
          <a:lstStyle/>
          <a:p>
            <a:r>
              <a:rPr lang="de-DE" noProof="0"/>
              <a:t>VDE Rhein-Ruhr e.V. – Lars Jendernalik – 01. September 2022</a:t>
            </a:r>
            <a:endParaRPr lang="de-DE" noProof="0" dirty="0"/>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
        <p:nvSpPr>
          <p:cNvPr id="2" name="Titel 1"/>
          <p:cNvSpPr>
            <a:spLocks noGrp="1"/>
          </p:cNvSpPr>
          <p:nvPr>
            <p:ph type="title"/>
          </p:nvPr>
        </p:nvSpPr>
        <p:spPr bwMode="gray">
          <a:xfrm>
            <a:off x="288000" y="3600000"/>
            <a:ext cx="7344000" cy="432000"/>
          </a:xfrm>
        </p:spPr>
        <p:txBody>
          <a:bodyPr wrap="none" lIns="288000" tIns="72000" rIns="288000" bIns="72000" anchor="ctr"/>
          <a:lstStyle/>
          <a:p>
            <a:r>
              <a:rPr lang="de-DE" noProof="0"/>
              <a:t>Mastertitelformat bearbeiten</a:t>
            </a:r>
            <a:endParaRPr lang="de-DE" noProof="0" dirty="0"/>
          </a:p>
        </p:txBody>
      </p:sp>
    </p:spTree>
    <p:extLst>
      <p:ext uri="{BB962C8B-B14F-4D97-AF65-F5344CB8AC3E}">
        <p14:creationId xmlns:p14="http://schemas.microsoft.com/office/powerpoint/2010/main" val="3929972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9" Type="http://schemas.openxmlformats.org/officeDocument/2006/relationships/image" Target="../media/image5.emf"/><Relationship Id="rId3" Type="http://schemas.openxmlformats.org/officeDocument/2006/relationships/slideLayout" Target="../slideLayouts/slideLayout13.xml"/><Relationship Id="rId21" Type="http://schemas.openxmlformats.org/officeDocument/2006/relationships/slideLayout" Target="../slideLayouts/slideLayout31.xml"/><Relationship Id="rId34" Type="http://schemas.openxmlformats.org/officeDocument/2006/relationships/theme" Target="../theme/theme2.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image" Target="../media/image4.emf"/><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29" Type="http://schemas.openxmlformats.org/officeDocument/2006/relationships/slideLayout" Target="../slideLayouts/slideLayout39.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image" Target="../media/image3.emf"/><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oleObject" Target="../embeddings/oleObject1.bin"/><Relationship Id="rId10" Type="http://schemas.openxmlformats.org/officeDocument/2006/relationships/slideLayout" Target="../slideLayouts/slideLayout20.xml"/><Relationship Id="rId19" Type="http://schemas.openxmlformats.org/officeDocument/2006/relationships/slideLayout" Target="../slideLayouts/slideLayout29.xml"/><Relationship Id="rId31" Type="http://schemas.openxmlformats.org/officeDocument/2006/relationships/slideLayout" Target="../slideLayouts/slideLayout41.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bwMode="gray">
          <a:xfrm>
            <a:off x="576000" y="140436"/>
            <a:ext cx="7560000" cy="648000"/>
          </a:xfrm>
          <a:prstGeom prst="rect">
            <a:avLst/>
          </a:prstGeom>
        </p:spPr>
        <p:txBody>
          <a:bodyPr vert="horz" lIns="0" tIns="0" rIns="0" bIns="0" rtlCol="0" anchor="t" anchorCtr="0">
            <a:noAutofit/>
          </a:bodyPr>
          <a:lstStyle/>
          <a:p>
            <a:endParaRPr lang="de-DE" noProof="0" dirty="0"/>
          </a:p>
        </p:txBody>
      </p:sp>
      <p:sp>
        <p:nvSpPr>
          <p:cNvPr id="3" name="Textplatzhalter 2"/>
          <p:cNvSpPr>
            <a:spLocks noGrp="1"/>
          </p:cNvSpPr>
          <p:nvPr>
            <p:ph type="body" idx="1"/>
          </p:nvPr>
        </p:nvSpPr>
        <p:spPr bwMode="gray">
          <a:xfrm>
            <a:off x="576000" y="1080000"/>
            <a:ext cx="7992000" cy="3240000"/>
          </a:xfrm>
          <a:prstGeom prst="rect">
            <a:avLst/>
          </a:prstGeom>
        </p:spPr>
        <p:txBody>
          <a:bodyPr vert="horz" lIns="0" tIns="0" rIns="0" bIns="0" rtlCol="0">
            <a:noAutofit/>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5" name="Fußzeilenplatzhalter 4"/>
          <p:cNvSpPr>
            <a:spLocks noGrp="1"/>
          </p:cNvSpPr>
          <p:nvPr>
            <p:ph type="ftr" sz="quarter" idx="3"/>
          </p:nvPr>
        </p:nvSpPr>
        <p:spPr bwMode="gray">
          <a:xfrm>
            <a:off x="288000" y="4757002"/>
            <a:ext cx="2895600" cy="138499"/>
          </a:xfrm>
          <a:prstGeom prst="rect">
            <a:avLst/>
          </a:prstGeom>
        </p:spPr>
        <p:txBody>
          <a:bodyPr vert="horz" lIns="0" tIns="0" rIns="0" bIns="0" rtlCol="0" anchor="ctr">
            <a:noAutofit/>
          </a:bodyPr>
          <a:lstStyle>
            <a:lvl1pPr algn="l">
              <a:defRPr sz="700">
                <a:solidFill>
                  <a:schemeClr val="accent1"/>
                </a:solidFill>
              </a:defRPr>
            </a:lvl1pPr>
          </a:lstStyle>
          <a:p>
            <a:r>
              <a:rPr lang="de-DE"/>
              <a:t>VDE Rhein-Ruhr e.V. – Lars Jendernalik – 01. September 2022</a:t>
            </a:r>
            <a:endParaRPr lang="de-DE" noProof="0" dirty="0"/>
          </a:p>
        </p:txBody>
      </p:sp>
      <p:sp>
        <p:nvSpPr>
          <p:cNvPr id="6" name="Foliennummernplatzhalter 5"/>
          <p:cNvSpPr>
            <a:spLocks noGrp="1"/>
          </p:cNvSpPr>
          <p:nvPr>
            <p:ph type="sldNum" sz="quarter" idx="4"/>
          </p:nvPr>
        </p:nvSpPr>
        <p:spPr bwMode="gray">
          <a:xfrm>
            <a:off x="7416000" y="4851313"/>
            <a:ext cx="1440000" cy="138499"/>
          </a:xfrm>
          <a:prstGeom prst="rect">
            <a:avLst/>
          </a:prstGeom>
        </p:spPr>
        <p:txBody>
          <a:bodyPr vert="horz" lIns="0" tIns="0" rIns="0" bIns="0" rtlCol="0" anchor="ctr">
            <a:noAutofit/>
          </a:bodyPr>
          <a:lstStyle>
            <a:lvl1pPr algn="r">
              <a:defRPr sz="700">
                <a:solidFill>
                  <a:schemeClr val="accent1"/>
                </a:solidFill>
              </a:defRPr>
            </a:lvl1pPr>
          </a:lstStyle>
          <a:p>
            <a:fld id="{2AA1E7D3-1333-45EE-ABB9-51527D316BA3}" type="slidenum">
              <a:rPr lang="de-DE" noProof="0" smtClean="0"/>
              <a:pPr/>
              <a:t>‹Nr.›</a:t>
            </a:fld>
            <a:endParaRPr lang="de-DE" noProof="0" dirty="0"/>
          </a:p>
        </p:txBody>
      </p:sp>
      <p:cxnSp>
        <p:nvCxnSpPr>
          <p:cNvPr id="25" name="Gerade Verbindung 24"/>
          <p:cNvCxnSpPr/>
          <p:nvPr userDrawn="1"/>
        </p:nvCxnSpPr>
        <p:spPr bwMode="gray">
          <a:xfrm>
            <a:off x="288000" y="4711498"/>
            <a:ext cx="8568000" cy="0"/>
          </a:xfrm>
          <a:prstGeom prst="line">
            <a:avLst/>
          </a:prstGeom>
          <a:noFill/>
          <a:ln w="12700">
            <a:solidFill>
              <a:srgbClr val="0064B4"/>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hteck 18"/>
          <p:cNvSpPr/>
          <p:nvPr userDrawn="1"/>
        </p:nvSpPr>
        <p:spPr bwMode="gray">
          <a:xfrm>
            <a:off x="4572000" y="4567498"/>
            <a:ext cx="3996000" cy="28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pic>
        <p:nvPicPr>
          <p:cNvPr id="24" name="Picture 24" descr="D:\Daten\03 BM\BM1\VDE-Logos\Final-3\VDE_Safety.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gray">
          <a:xfrm>
            <a:off x="8467380" y="140436"/>
            <a:ext cx="386868" cy="31403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DOKUME~1\Zentrale\LOKALE~1\Temp\7zEAD7.tmp\VDE_Rhein_Ruhr_blau_rgb.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860000" y="4596744"/>
            <a:ext cx="3420000" cy="229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59976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Lst>
  <p:hf hdr="0" dt="0"/>
  <p:txStyles>
    <p:titleStyle>
      <a:lvl1pPr algn="l" defTabSz="914400" rtl="0" eaLnBrk="1" latinLnBrk="0" hangingPunct="1">
        <a:spcBef>
          <a:spcPct val="0"/>
        </a:spcBef>
        <a:buNone/>
        <a:defRPr sz="2000" b="1" kern="1200">
          <a:solidFill>
            <a:schemeClr val="accent1"/>
          </a:solidFill>
          <a:latin typeface="+mj-lt"/>
          <a:ea typeface="+mj-ea"/>
          <a:cs typeface="+mj-cs"/>
        </a:defRPr>
      </a:lvl1pPr>
    </p:titleStyle>
    <p:bodyStyle>
      <a:lvl1pPr marL="180000" indent="-180000" algn="l" defTabSz="914400" rtl="0" eaLnBrk="1" latinLnBrk="0" hangingPunct="1">
        <a:spcBef>
          <a:spcPts val="600"/>
        </a:spcBef>
        <a:buClr>
          <a:schemeClr val="accent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accent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accent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A1BC040B-4DAC-43A7-A0EE-CF5DF4146B9B}"/>
              </a:ext>
            </a:extLst>
          </p:cNvPr>
          <p:cNvGraphicFramePr>
            <a:graphicFrameLocks noChangeAspect="1"/>
          </p:cNvGraphicFramePr>
          <p:nvPr userDrawn="1">
            <p:custDataLst>
              <p:tags r:id="rId35"/>
            </p:custDataLst>
            <p:extLst>
              <p:ext uri="{D42A27DB-BD31-4B8C-83A1-F6EECF244321}">
                <p14:modId xmlns:p14="http://schemas.microsoft.com/office/powerpoint/2010/main" val="1764112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6" imgW="344" imgH="345" progId="TCLayout.ActiveDocument.1">
                  <p:embed/>
                </p:oleObj>
              </mc:Choice>
              <mc:Fallback>
                <p:oleObj name="think-cell Folie" r:id="rId36" imgW="344" imgH="345" progId="TCLayout.ActiveDocument.1">
                  <p:embed/>
                  <p:pic>
                    <p:nvPicPr>
                      <p:cNvPr id="7" name="Objekt 6" hidden="1">
                        <a:extLst>
                          <a:ext uri="{FF2B5EF4-FFF2-40B4-BE49-F238E27FC236}">
                            <a16:creationId xmlns:a16="http://schemas.microsoft.com/office/drawing/2014/main" id="{A1BC040B-4DAC-43A7-A0EE-CF5DF4146B9B}"/>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2" name="Titelplatzhalter 1"/>
          <p:cNvSpPr>
            <a:spLocks noGrp="1"/>
          </p:cNvSpPr>
          <p:nvPr>
            <p:ph type="title"/>
          </p:nvPr>
        </p:nvSpPr>
        <p:spPr bwMode="gray">
          <a:xfrm>
            <a:off x="575556" y="531479"/>
            <a:ext cx="6840000" cy="360099"/>
          </a:xfrm>
          <a:prstGeom prst="rect">
            <a:avLst/>
          </a:prstGeom>
        </p:spPr>
        <p:txBody>
          <a:bodyPr vert="horz" wrap="square" lIns="0" tIns="0" rIns="0" bIns="0" rtlCol="0" anchor="t" anchorCtr="0">
            <a:spAutoFit/>
          </a:bodyPr>
          <a:lstStyle/>
          <a:p>
            <a:endParaRPr lang="de-DE" noProof="0" dirty="0"/>
          </a:p>
        </p:txBody>
      </p:sp>
      <p:sp>
        <p:nvSpPr>
          <p:cNvPr id="3" name="Textplatzhalter 2"/>
          <p:cNvSpPr>
            <a:spLocks noGrp="1"/>
          </p:cNvSpPr>
          <p:nvPr>
            <p:ph type="body" idx="1"/>
          </p:nvPr>
        </p:nvSpPr>
        <p:spPr bwMode="gray">
          <a:xfrm>
            <a:off x="575556" y="1403511"/>
            <a:ext cx="7417507" cy="3220475"/>
          </a:xfrm>
          <a:prstGeom prst="rect">
            <a:avLst/>
          </a:prstGeom>
        </p:spPr>
        <p:txBody>
          <a:bodyPr vert="horz" wrap="square" lIns="0" tIns="0" rIns="0" bIns="0" rtlCol="0">
            <a:noAutofit/>
          </a:bodyPr>
          <a:lstStyle/>
          <a:p>
            <a:pPr lvl="0"/>
            <a:r>
              <a:rPr lang="de-DE" noProof="0" dirty="0"/>
              <a:t>Text durch klicken bearbeiten</a:t>
            </a:r>
          </a:p>
          <a:p>
            <a:pPr lvl="1"/>
            <a:r>
              <a:rPr lang="de-DE" noProof="0" dirty="0"/>
              <a:t>Vierte Ebene</a:t>
            </a:r>
          </a:p>
          <a:p>
            <a:pPr lvl="2"/>
            <a:r>
              <a:rPr lang="de-DE" noProof="0" dirty="0"/>
              <a:t>Fünfte Ebene</a:t>
            </a:r>
          </a:p>
          <a:p>
            <a:pPr lvl="3"/>
            <a:r>
              <a:rPr lang="de-DE" noProof="0" dirty="0"/>
              <a:t>Erste Ebene</a:t>
            </a:r>
          </a:p>
          <a:p>
            <a:pPr lvl="4"/>
            <a:r>
              <a:rPr lang="de-DE" noProof="0" dirty="0"/>
              <a:t>Zweite Ebene</a:t>
            </a:r>
          </a:p>
        </p:txBody>
      </p:sp>
      <p:sp>
        <p:nvSpPr>
          <p:cNvPr id="5" name="Fußzeilenplatzhalter 4"/>
          <p:cNvSpPr>
            <a:spLocks noGrp="1"/>
          </p:cNvSpPr>
          <p:nvPr>
            <p:ph type="ftr" sz="quarter" idx="3"/>
          </p:nvPr>
        </p:nvSpPr>
        <p:spPr bwMode="gray">
          <a:xfrm>
            <a:off x="575556" y="4743043"/>
            <a:ext cx="6480000" cy="123111"/>
          </a:xfrm>
          <a:prstGeom prst="rect">
            <a:avLst/>
          </a:prstGeom>
        </p:spPr>
        <p:txBody>
          <a:bodyPr vert="horz" lIns="0" tIns="0" rIns="0" bIns="0" rtlCol="0" anchor="ctr">
            <a:spAutoFit/>
          </a:bodyPr>
          <a:lstStyle>
            <a:lvl1pPr algn="l">
              <a:defRPr sz="800" b="0">
                <a:solidFill>
                  <a:schemeClr val="tx1"/>
                </a:solidFill>
              </a:defRPr>
            </a:lvl1pPr>
          </a:lstStyle>
          <a:p>
            <a:r>
              <a:rPr lang="de-DE" noProof="0"/>
              <a:t>VDE Rhein-Ruhr e.V. – Lars Jendernalik – 01. September 2022</a:t>
            </a:r>
            <a:endParaRPr lang="de-DE" noProof="0" dirty="0"/>
          </a:p>
        </p:txBody>
      </p:sp>
      <p:sp>
        <p:nvSpPr>
          <p:cNvPr id="6" name="Foliennummernplatzhalter 5"/>
          <p:cNvSpPr>
            <a:spLocks noGrp="1"/>
          </p:cNvSpPr>
          <p:nvPr>
            <p:ph type="sldNum" sz="quarter" idx="4"/>
          </p:nvPr>
        </p:nvSpPr>
        <p:spPr bwMode="gray">
          <a:xfrm>
            <a:off x="7332265" y="4743043"/>
            <a:ext cx="588785" cy="123111"/>
          </a:xfrm>
          <a:prstGeom prst="rect">
            <a:avLst/>
          </a:prstGeom>
        </p:spPr>
        <p:txBody>
          <a:bodyPr vert="horz" wrap="square" lIns="0" tIns="0" rIns="0" bIns="0" rtlCol="0" anchor="ctr">
            <a:spAutoFit/>
          </a:bodyPr>
          <a:lstStyle>
            <a:lvl1pPr algn="r">
              <a:defRPr sz="800">
                <a:solidFill>
                  <a:schemeClr val="tx1"/>
                </a:solidFill>
              </a:defRPr>
            </a:lvl1pPr>
          </a:lstStyle>
          <a:p>
            <a:fld id="{F05F51B1-EF07-4A0A-8ED6-43388CBBB34F}" type="slidenum">
              <a:rPr lang="de-DE" noProof="0" smtClean="0"/>
              <a:pPr/>
              <a:t>‹Nr.›</a:t>
            </a:fld>
            <a:endParaRPr lang="de-DE" noProof="0" dirty="0"/>
          </a:p>
        </p:txBody>
      </p:sp>
      <p:grpSp>
        <p:nvGrpSpPr>
          <p:cNvPr id="21" name="Gruppieren 20"/>
          <p:cNvGrpSpPr/>
          <p:nvPr/>
        </p:nvGrpSpPr>
        <p:grpSpPr>
          <a:xfrm>
            <a:off x="575556" y="-124966"/>
            <a:ext cx="7416824" cy="108000"/>
            <a:chOff x="575556" y="-124966"/>
            <a:chExt cx="7416824" cy="108000"/>
          </a:xfrm>
        </p:grpSpPr>
        <p:sp>
          <p:nvSpPr>
            <p:cNvPr id="4" name="Freihandform 3"/>
            <p:cNvSpPr/>
            <p:nvPr userDrawn="1"/>
          </p:nvSpPr>
          <p:spPr>
            <a:xfrm>
              <a:off x="575556"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Freihandform 9"/>
            <p:cNvSpPr/>
            <p:nvPr userDrawn="1"/>
          </p:nvSpPr>
          <p:spPr>
            <a:xfrm>
              <a:off x="4139952"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Freihandform 10"/>
            <p:cNvSpPr/>
            <p:nvPr userDrawn="1"/>
          </p:nvSpPr>
          <p:spPr>
            <a:xfrm>
              <a:off x="4427984"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Freihandform 11"/>
            <p:cNvSpPr/>
            <p:nvPr userDrawn="1"/>
          </p:nvSpPr>
          <p:spPr>
            <a:xfrm>
              <a:off x="7992380" y="-1249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45" name="Gruppieren 44"/>
          <p:cNvGrpSpPr/>
          <p:nvPr/>
        </p:nvGrpSpPr>
        <p:grpSpPr>
          <a:xfrm>
            <a:off x="575556" y="5160466"/>
            <a:ext cx="7416824" cy="108000"/>
            <a:chOff x="575556" y="5160466"/>
            <a:chExt cx="7416824" cy="108000"/>
          </a:xfrm>
        </p:grpSpPr>
        <p:sp>
          <p:nvSpPr>
            <p:cNvPr id="15" name="Freihandform 14"/>
            <p:cNvSpPr/>
            <p:nvPr userDrawn="1"/>
          </p:nvSpPr>
          <p:spPr bwMode="gray">
            <a:xfrm>
              <a:off x="575556"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17" name="Freihandform 16"/>
            <p:cNvSpPr/>
            <p:nvPr userDrawn="1"/>
          </p:nvSpPr>
          <p:spPr bwMode="gray">
            <a:xfrm>
              <a:off x="4139952"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18" name="Freihandform 17"/>
            <p:cNvSpPr/>
            <p:nvPr userDrawn="1"/>
          </p:nvSpPr>
          <p:spPr bwMode="gray">
            <a:xfrm>
              <a:off x="4427984"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19" name="Freihandform 18"/>
            <p:cNvSpPr/>
            <p:nvPr userDrawn="1"/>
          </p:nvSpPr>
          <p:spPr bwMode="gray">
            <a:xfrm>
              <a:off x="7992380" y="5160466"/>
              <a:ext cx="0" cy="108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22" name="Gruppieren 21"/>
          <p:cNvGrpSpPr/>
          <p:nvPr/>
        </p:nvGrpSpPr>
        <p:grpSpPr>
          <a:xfrm>
            <a:off x="-165953" y="1448006"/>
            <a:ext cx="144000" cy="3175980"/>
            <a:chOff x="-165953" y="1448006"/>
            <a:chExt cx="144000" cy="3175980"/>
          </a:xfrm>
        </p:grpSpPr>
        <p:sp>
          <p:nvSpPr>
            <p:cNvPr id="23" name="Freihandform 22"/>
            <p:cNvSpPr/>
            <p:nvPr/>
          </p:nvSpPr>
          <p:spPr bwMode="gray">
            <a:xfrm rot="16200000">
              <a:off x="-93953" y="455198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24" name="Freihandform 23"/>
            <p:cNvSpPr/>
            <p:nvPr/>
          </p:nvSpPr>
          <p:spPr bwMode="gray">
            <a:xfrm rot="16200000">
              <a:off x="-93953" y="1376006"/>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grpSp>
        <p:nvGrpSpPr>
          <p:cNvPr id="20" name="Gruppieren 19"/>
          <p:cNvGrpSpPr/>
          <p:nvPr/>
        </p:nvGrpSpPr>
        <p:grpSpPr>
          <a:xfrm>
            <a:off x="9166242" y="1455627"/>
            <a:ext cx="144000" cy="3171780"/>
            <a:chOff x="9166242" y="1455627"/>
            <a:chExt cx="144000" cy="3171780"/>
          </a:xfrm>
        </p:grpSpPr>
        <p:sp>
          <p:nvSpPr>
            <p:cNvPr id="26" name="Freihandform 25"/>
            <p:cNvSpPr/>
            <p:nvPr userDrawn="1"/>
          </p:nvSpPr>
          <p:spPr>
            <a:xfrm rot="16200000">
              <a:off x="9238242" y="455540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sp>
          <p:nvSpPr>
            <p:cNvPr id="48" name="Freihandform 47"/>
            <p:cNvSpPr/>
            <p:nvPr userDrawn="1"/>
          </p:nvSpPr>
          <p:spPr>
            <a:xfrm rot="16200000">
              <a:off x="9238242" y="1383627"/>
              <a:ext cx="0" cy="144000"/>
            </a:xfrm>
            <a:custGeom>
              <a:avLst/>
              <a:gdLst>
                <a:gd name="connsiteX0" fmla="*/ 0 w 0"/>
                <a:gd name="connsiteY0" fmla="*/ 0 h 293299"/>
                <a:gd name="connsiteX1" fmla="*/ 0 w 0"/>
                <a:gd name="connsiteY1" fmla="*/ 293299 h 293299"/>
              </a:gdLst>
              <a:ahLst/>
              <a:cxnLst>
                <a:cxn ang="0">
                  <a:pos x="connsiteX0" y="connsiteY0"/>
                </a:cxn>
                <a:cxn ang="0">
                  <a:pos x="connsiteX1" y="connsiteY1"/>
                </a:cxn>
              </a:cxnLst>
              <a:rect l="l" t="t" r="r" b="b"/>
              <a:pathLst>
                <a:path h="293299">
                  <a:moveTo>
                    <a:pt x="0" y="0"/>
                  </a:moveTo>
                  <a:lnTo>
                    <a:pt x="0" y="293299"/>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noProof="0" dirty="0"/>
            </a:p>
          </p:txBody>
        </p:sp>
      </p:grpSp>
      <p:pic>
        <p:nvPicPr>
          <p:cNvPr id="27" name="Grafik 26">
            <a:extLst>
              <a:ext uri="{FF2B5EF4-FFF2-40B4-BE49-F238E27FC236}">
                <a16:creationId xmlns:a16="http://schemas.microsoft.com/office/drawing/2014/main" id="{CBD1BD74-6C52-49D2-AB07-A369E43D4A5A}"/>
              </a:ext>
            </a:extLst>
          </p:cNvPr>
          <p:cNvPicPr>
            <a:picLocks noChangeAspect="1"/>
          </p:cNvPicPr>
          <p:nvPr userDrawn="1"/>
        </p:nvPicPr>
        <p:blipFill>
          <a:blip r:embed="rId38"/>
          <a:stretch>
            <a:fillRect/>
          </a:stretch>
        </p:blipFill>
        <p:spPr bwMode="black">
          <a:xfrm>
            <a:off x="8085600" y="273442"/>
            <a:ext cx="860400" cy="150677"/>
          </a:xfrm>
          <a:prstGeom prst="rect">
            <a:avLst/>
          </a:prstGeom>
        </p:spPr>
      </p:pic>
      <p:pic>
        <p:nvPicPr>
          <p:cNvPr id="29" name="Grafik 28">
            <a:extLst>
              <a:ext uri="{FF2B5EF4-FFF2-40B4-BE49-F238E27FC236}">
                <a16:creationId xmlns:a16="http://schemas.microsoft.com/office/drawing/2014/main" id="{1F8B5DA6-98CE-483A-9E16-DFF6417869FA}"/>
              </a:ext>
            </a:extLst>
          </p:cNvPr>
          <p:cNvPicPr>
            <a:picLocks noChangeAspect="1"/>
          </p:cNvPicPr>
          <p:nvPr userDrawn="1"/>
        </p:nvPicPr>
        <p:blipFill>
          <a:blip r:embed="rId39"/>
          <a:stretch>
            <a:fillRect/>
          </a:stretch>
        </p:blipFill>
        <p:spPr bwMode="black">
          <a:xfrm>
            <a:off x="8084079" y="4710271"/>
            <a:ext cx="861920" cy="159222"/>
          </a:xfrm>
          <a:prstGeom prst="rect">
            <a:avLst/>
          </a:prstGeom>
        </p:spPr>
      </p:pic>
    </p:spTree>
    <p:extLst>
      <p:ext uri="{BB962C8B-B14F-4D97-AF65-F5344CB8AC3E}">
        <p14:creationId xmlns:p14="http://schemas.microsoft.com/office/powerpoint/2010/main" val="274926374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 id="2147483725" r:id="rId25"/>
    <p:sldLayoutId id="2147483726" r:id="rId26"/>
    <p:sldLayoutId id="2147483727" r:id="rId27"/>
    <p:sldLayoutId id="2147483728" r:id="rId28"/>
    <p:sldLayoutId id="2147483729" r:id="rId29"/>
    <p:sldLayoutId id="2147483730" r:id="rId30"/>
    <p:sldLayoutId id="2147483731" r:id="rId31"/>
    <p:sldLayoutId id="2147483732" r:id="rId32"/>
    <p:sldLayoutId id="2147483733" r:id="rId33"/>
  </p:sldLayoutIdLst>
  <p:hf hdr="0" dt="0"/>
  <p:txStyles>
    <p:titleStyle>
      <a:lvl1pPr algn="l" defTabSz="914400" rtl="0" eaLnBrk="1" latinLnBrk="0" hangingPunct="1">
        <a:lnSpc>
          <a:spcPct val="90000"/>
        </a:lnSpc>
        <a:spcBef>
          <a:spcPct val="0"/>
        </a:spcBef>
        <a:buNone/>
        <a:defRPr sz="2600" kern="1200">
          <a:solidFill>
            <a:schemeClr val="tx1"/>
          </a:solidFill>
          <a:latin typeface="+mj-lt"/>
          <a:ea typeface="+mj-ea"/>
          <a:cs typeface="+mj-cs"/>
        </a:defRPr>
      </a:lvl1pPr>
    </p:titleStyle>
    <p:bodyStyle>
      <a:lvl1pPr marL="179388" indent="-179388" algn="l" defTabSz="914400" rtl="0" eaLnBrk="1" latinLnBrk="0" hangingPunct="1">
        <a:spcBef>
          <a:spcPts val="300"/>
        </a:spcBef>
        <a:buFont typeface="Arial" pitchFamily="34" charset="0"/>
        <a:buChar char="•"/>
        <a:defRPr sz="1600" kern="1200" baseline="0">
          <a:solidFill>
            <a:schemeClr val="tx1"/>
          </a:solidFill>
          <a:latin typeface="+mn-lt"/>
          <a:ea typeface="+mn-ea"/>
          <a:cs typeface="+mn-cs"/>
        </a:defRPr>
      </a:lvl1pPr>
      <a:lvl2pPr marL="360363" indent="-180975" algn="l" defTabSz="914400" rtl="0" eaLnBrk="1" latinLnBrk="0" hangingPunct="1">
        <a:spcBef>
          <a:spcPts val="200"/>
        </a:spcBef>
        <a:buFont typeface="Symbol" panose="05050102010706020507" pitchFamily="18" charset="2"/>
        <a:buChar char="-"/>
        <a:defRPr sz="1600" kern="1200">
          <a:solidFill>
            <a:schemeClr val="tx1"/>
          </a:solidFill>
          <a:latin typeface="+mn-lt"/>
          <a:ea typeface="+mn-ea"/>
          <a:cs typeface="+mn-cs"/>
        </a:defRPr>
      </a:lvl2pPr>
      <a:lvl3pPr marL="538163" indent="-180000" algn="l" defTabSz="914400" rtl="0" eaLnBrk="1" latinLnBrk="0" hangingPunct="1">
        <a:spcBef>
          <a:spcPts val="20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000"/>
        </a:spcBef>
        <a:buFont typeface="Arial" pitchFamily="34" charset="0"/>
        <a:buNone/>
        <a:defRPr sz="1600" b="1" kern="1200">
          <a:solidFill>
            <a:schemeClr val="tx1"/>
          </a:solidFill>
          <a:latin typeface="+mn-lt"/>
          <a:ea typeface="+mn-ea"/>
          <a:cs typeface="+mn-cs"/>
        </a:defRPr>
      </a:lvl4pPr>
      <a:lvl5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917">
          <p15:clr>
            <a:srgbClr val="F26B43"/>
          </p15:clr>
        </p15:guide>
        <p15:guide id="2" pos="363">
          <p15:clr>
            <a:srgbClr val="F26B43"/>
          </p15:clr>
        </p15:guide>
        <p15:guide id="3" pos="5035">
          <p15:clr>
            <a:srgbClr val="F26B43"/>
          </p15:clr>
        </p15:guide>
        <p15:guide id="4" orient="horz" pos="3952">
          <p15:clr>
            <a:srgbClr val="F26B43"/>
          </p15:clr>
        </p15:guide>
        <p15:guide id="5" pos="2608">
          <p15:clr>
            <a:srgbClr val="F26B43"/>
          </p15:clr>
        </p15:guide>
        <p15:guide id="6" pos="2789">
          <p15:clr>
            <a:srgbClr val="F26B43"/>
          </p15:clr>
        </p15:guide>
        <p15:guide id="7" orient="horz" pos="2913">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eg"/><Relationship Id="rId1" Type="http://schemas.openxmlformats.org/officeDocument/2006/relationships/slideLayout" Target="../slideLayouts/slideLayout5.xml"/><Relationship Id="rId4" Type="http://schemas.openxmlformats.org/officeDocument/2006/relationships/image" Target="../media/image9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png"/><Relationship Id="rId1" Type="http://schemas.openxmlformats.org/officeDocument/2006/relationships/slideLayout" Target="../slideLayouts/slideLayout5.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97.png"/><Relationship Id="rId10" Type="http://schemas.openxmlformats.org/officeDocument/2006/relationships/image" Target="../media/image102.png"/><Relationship Id="rId4" Type="http://schemas.openxmlformats.org/officeDocument/2006/relationships/image" Target="../media/image96.png"/><Relationship Id="rId9" Type="http://schemas.openxmlformats.org/officeDocument/2006/relationships/image" Target="../media/image101.png"/></Relationships>
</file>

<file path=ppt/slides/_rels/slide1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33.xml"/><Relationship Id="rId7" Type="http://schemas.openxmlformats.org/officeDocument/2006/relationships/image" Target="../media/image90.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5.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64.png"/></Relationships>
</file>

<file path=ppt/slides/_rels/slide1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customXml" Target="../ink/ink6.xml"/><Relationship Id="rId2" Type="http://schemas.openxmlformats.org/officeDocument/2006/relationships/customXml" Target="../ink/ink1.xml"/><Relationship Id="rId1" Type="http://schemas.openxmlformats.org/officeDocument/2006/relationships/slideLayout" Target="../slideLayouts/slideLayout5.xml"/><Relationship Id="rId6" Type="http://schemas.openxmlformats.org/officeDocument/2006/relationships/customXml" Target="../ink/ink3.xml"/><Relationship Id="rId11" Type="http://schemas.openxmlformats.org/officeDocument/2006/relationships/image" Target="../media/image11.png"/><Relationship Id="rId5" Type="http://schemas.openxmlformats.org/officeDocument/2006/relationships/image" Target="../media/image8.png"/><Relationship Id="rId15" Type="http://schemas.openxmlformats.org/officeDocument/2006/relationships/image" Target="../media/image13.png"/><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10.png"/><Relationship Id="rId14" Type="http://schemas.openxmlformats.org/officeDocument/2006/relationships/customXml" Target="../ink/ink7.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svg"/><Relationship Id="rId18" Type="http://schemas.openxmlformats.org/officeDocument/2006/relationships/image" Target="../media/image32.png"/><Relationship Id="rId26" Type="http://schemas.openxmlformats.org/officeDocument/2006/relationships/image" Target="../media/image40.png"/><Relationship Id="rId3" Type="http://schemas.openxmlformats.org/officeDocument/2006/relationships/slideLayout" Target="../slideLayouts/slideLayout5.xml"/><Relationship Id="rId21" Type="http://schemas.openxmlformats.org/officeDocument/2006/relationships/image" Target="../media/image35.svg"/><Relationship Id="rId34" Type="http://schemas.openxmlformats.org/officeDocument/2006/relationships/image" Target="../media/image48.png"/><Relationship Id="rId7" Type="http://schemas.openxmlformats.org/officeDocument/2006/relationships/image" Target="../media/image21.svg"/><Relationship Id="rId12" Type="http://schemas.openxmlformats.org/officeDocument/2006/relationships/image" Target="../media/image26.png"/><Relationship Id="rId17" Type="http://schemas.openxmlformats.org/officeDocument/2006/relationships/image" Target="../media/image31.svg"/><Relationship Id="rId25" Type="http://schemas.openxmlformats.org/officeDocument/2006/relationships/image" Target="../media/image39.svg"/><Relationship Id="rId33" Type="http://schemas.openxmlformats.org/officeDocument/2006/relationships/image" Target="../media/image47.svg"/><Relationship Id="rId2" Type="http://schemas.openxmlformats.org/officeDocument/2006/relationships/tags" Target="../tags/tag24.xml"/><Relationship Id="rId16" Type="http://schemas.openxmlformats.org/officeDocument/2006/relationships/image" Target="../media/image30.png"/><Relationship Id="rId20" Type="http://schemas.openxmlformats.org/officeDocument/2006/relationships/image" Target="../media/image34.png"/><Relationship Id="rId29" Type="http://schemas.openxmlformats.org/officeDocument/2006/relationships/image" Target="../media/image43.svg"/><Relationship Id="rId1" Type="http://schemas.openxmlformats.org/officeDocument/2006/relationships/tags" Target="../tags/tag23.xml"/><Relationship Id="rId6" Type="http://schemas.openxmlformats.org/officeDocument/2006/relationships/image" Target="../media/image20.png"/><Relationship Id="rId11" Type="http://schemas.openxmlformats.org/officeDocument/2006/relationships/image" Target="../media/image25.svg"/><Relationship Id="rId24" Type="http://schemas.openxmlformats.org/officeDocument/2006/relationships/image" Target="../media/image38.png"/><Relationship Id="rId32" Type="http://schemas.openxmlformats.org/officeDocument/2006/relationships/image" Target="../media/image46.png"/><Relationship Id="rId5" Type="http://schemas.openxmlformats.org/officeDocument/2006/relationships/image" Target="../media/image19.emf"/><Relationship Id="rId15" Type="http://schemas.openxmlformats.org/officeDocument/2006/relationships/image" Target="../media/image29.svg"/><Relationship Id="rId23" Type="http://schemas.openxmlformats.org/officeDocument/2006/relationships/image" Target="../media/image37.svg"/><Relationship Id="rId28" Type="http://schemas.openxmlformats.org/officeDocument/2006/relationships/image" Target="../media/image42.png"/><Relationship Id="rId36" Type="http://schemas.openxmlformats.org/officeDocument/2006/relationships/image" Target="../media/image50.svg"/><Relationship Id="rId10" Type="http://schemas.openxmlformats.org/officeDocument/2006/relationships/image" Target="../media/image24.png"/><Relationship Id="rId19" Type="http://schemas.openxmlformats.org/officeDocument/2006/relationships/image" Target="../media/image33.svg"/><Relationship Id="rId31" Type="http://schemas.openxmlformats.org/officeDocument/2006/relationships/image" Target="../media/image45.svg"/><Relationship Id="rId4" Type="http://schemas.openxmlformats.org/officeDocument/2006/relationships/oleObject" Target="../embeddings/oleObject14.bin"/><Relationship Id="rId9" Type="http://schemas.openxmlformats.org/officeDocument/2006/relationships/image" Target="../media/image23.svg"/><Relationship Id="rId14" Type="http://schemas.openxmlformats.org/officeDocument/2006/relationships/image" Target="../media/image28.png"/><Relationship Id="rId22" Type="http://schemas.openxmlformats.org/officeDocument/2006/relationships/image" Target="../media/image36.png"/><Relationship Id="rId27" Type="http://schemas.openxmlformats.org/officeDocument/2006/relationships/image" Target="../media/image41.svg"/><Relationship Id="rId30" Type="http://schemas.openxmlformats.org/officeDocument/2006/relationships/image" Target="../media/image44.png"/><Relationship Id="rId35" Type="http://schemas.openxmlformats.org/officeDocument/2006/relationships/image" Target="../media/image49.svg"/></Relationships>
</file>

<file path=ppt/slides/_rels/slide7.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3" Type="http://schemas.openxmlformats.org/officeDocument/2006/relationships/oleObject" Target="../embeddings/oleObject14.bin"/><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slideLayout" Target="../slideLayouts/slideLayout5.xml"/><Relationship Id="rId1" Type="http://schemas.openxmlformats.org/officeDocument/2006/relationships/tags" Target="../tags/tag25.xml"/><Relationship Id="rId6" Type="http://schemas.openxmlformats.org/officeDocument/2006/relationships/image" Target="../media/image52.emf"/><Relationship Id="rId11" Type="http://schemas.openxmlformats.org/officeDocument/2006/relationships/image" Target="../media/image57.png"/><Relationship Id="rId5" Type="http://schemas.openxmlformats.org/officeDocument/2006/relationships/image" Target="../media/image51.png"/><Relationship Id="rId15" Type="http://schemas.openxmlformats.org/officeDocument/2006/relationships/image" Target="../media/image61.png"/><Relationship Id="rId10" Type="http://schemas.openxmlformats.org/officeDocument/2006/relationships/image" Target="../media/image56.png"/><Relationship Id="rId4" Type="http://schemas.openxmlformats.org/officeDocument/2006/relationships/image" Target="../media/image19.emf"/><Relationship Id="rId9" Type="http://schemas.openxmlformats.org/officeDocument/2006/relationships/image" Target="../media/image55.png"/><Relationship Id="rId14" Type="http://schemas.openxmlformats.org/officeDocument/2006/relationships/image" Target="../media/image60.png"/></Relationships>
</file>

<file path=ppt/slides/_rels/slide8.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250.png"/><Relationship Id="rId18" Type="http://schemas.openxmlformats.org/officeDocument/2006/relationships/image" Target="../media/image71.png"/><Relationship Id="rId26" Type="http://schemas.openxmlformats.org/officeDocument/2006/relationships/image" Target="../media/image79.png"/><Relationship Id="rId3" Type="http://schemas.openxmlformats.org/officeDocument/2006/relationships/tags" Target="../tags/tag28.xml"/><Relationship Id="rId21" Type="http://schemas.openxmlformats.org/officeDocument/2006/relationships/image" Target="../media/image74.svg"/><Relationship Id="rId34" Type="http://schemas.openxmlformats.org/officeDocument/2006/relationships/image" Target="../media/image87.png"/><Relationship Id="rId7" Type="http://schemas.openxmlformats.org/officeDocument/2006/relationships/image" Target="../media/image62.png"/><Relationship Id="rId12" Type="http://schemas.openxmlformats.org/officeDocument/2006/relationships/customXml" Target="../ink/ink8.xml"/><Relationship Id="rId17" Type="http://schemas.openxmlformats.org/officeDocument/2006/relationships/image" Target="../media/image70.svg"/><Relationship Id="rId25" Type="http://schemas.openxmlformats.org/officeDocument/2006/relationships/image" Target="../media/image78.png"/><Relationship Id="rId33" Type="http://schemas.openxmlformats.org/officeDocument/2006/relationships/image" Target="../media/image86.svg"/><Relationship Id="rId2" Type="http://schemas.openxmlformats.org/officeDocument/2006/relationships/tags" Target="../tags/tag27.xml"/><Relationship Id="rId16" Type="http://schemas.openxmlformats.org/officeDocument/2006/relationships/image" Target="../media/image69.png"/><Relationship Id="rId20" Type="http://schemas.openxmlformats.org/officeDocument/2006/relationships/image" Target="../media/image73.png"/><Relationship Id="rId29" Type="http://schemas.openxmlformats.org/officeDocument/2006/relationships/image" Target="../media/image82.svg"/><Relationship Id="rId1" Type="http://schemas.openxmlformats.org/officeDocument/2006/relationships/tags" Target="../tags/tag26.xml"/><Relationship Id="rId6" Type="http://schemas.openxmlformats.org/officeDocument/2006/relationships/slideLayout" Target="../slideLayouts/slideLayout5.xml"/><Relationship Id="rId11" Type="http://schemas.openxmlformats.org/officeDocument/2006/relationships/image" Target="../media/image66.png"/><Relationship Id="rId24" Type="http://schemas.openxmlformats.org/officeDocument/2006/relationships/image" Target="../media/image77.png"/><Relationship Id="rId32" Type="http://schemas.openxmlformats.org/officeDocument/2006/relationships/image" Target="../media/image85.png"/><Relationship Id="rId5" Type="http://schemas.openxmlformats.org/officeDocument/2006/relationships/tags" Target="../tags/tag30.xml"/><Relationship Id="rId15" Type="http://schemas.openxmlformats.org/officeDocument/2006/relationships/image" Target="../media/image68.png"/><Relationship Id="rId23" Type="http://schemas.openxmlformats.org/officeDocument/2006/relationships/image" Target="../media/image76.svg"/><Relationship Id="rId28" Type="http://schemas.openxmlformats.org/officeDocument/2006/relationships/image" Target="../media/image81.png"/><Relationship Id="rId36" Type="http://schemas.openxmlformats.org/officeDocument/2006/relationships/image" Target="../media/image89.png"/><Relationship Id="rId10" Type="http://schemas.openxmlformats.org/officeDocument/2006/relationships/image" Target="../media/image65.png"/><Relationship Id="rId19" Type="http://schemas.openxmlformats.org/officeDocument/2006/relationships/image" Target="../media/image72.svg"/><Relationship Id="rId31" Type="http://schemas.openxmlformats.org/officeDocument/2006/relationships/image" Target="../media/image84.svg"/><Relationship Id="rId4" Type="http://schemas.openxmlformats.org/officeDocument/2006/relationships/tags" Target="../tags/tag29.xml"/><Relationship Id="rId9" Type="http://schemas.openxmlformats.org/officeDocument/2006/relationships/image" Target="../media/image64.png"/><Relationship Id="rId14" Type="http://schemas.openxmlformats.org/officeDocument/2006/relationships/image" Target="../media/image67.png"/><Relationship Id="rId22" Type="http://schemas.openxmlformats.org/officeDocument/2006/relationships/image" Target="../media/image75.png"/><Relationship Id="rId27" Type="http://schemas.openxmlformats.org/officeDocument/2006/relationships/image" Target="../media/image80.svg"/><Relationship Id="rId30" Type="http://schemas.openxmlformats.org/officeDocument/2006/relationships/image" Target="../media/image83.png"/><Relationship Id="rId35" Type="http://schemas.openxmlformats.org/officeDocument/2006/relationships/image" Target="../media/image88.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0.png"/><Relationship Id="rId1" Type="http://schemas.openxmlformats.org/officeDocument/2006/relationships/slideLayout" Target="../slideLayouts/slideLayout5.xml"/><Relationship Id="rId4" Type="http://schemas.openxmlformats.org/officeDocument/2006/relationships/image" Target="../media/image6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Bild 1"/>
          <p:cNvPicPr>
            <a:picLocks noChangeAspect="1"/>
          </p:cNvPicPr>
          <p:nvPr/>
        </p:nvPicPr>
        <p:blipFill rotWithShape="1">
          <a:blip r:embed="rId2" cstate="print">
            <a:extLst>
              <a:ext uri="{28A0092B-C50C-407E-A947-70E740481C1C}">
                <a14:useLocalDpi xmlns:a14="http://schemas.microsoft.com/office/drawing/2010/main" val="0"/>
              </a:ext>
            </a:extLst>
          </a:blip>
          <a:srcRect l="222" t="3817" r="19977" b="10703"/>
          <a:stretch/>
        </p:blipFill>
        <p:spPr bwMode="gray">
          <a:xfrm>
            <a:off x="2933700" y="1"/>
            <a:ext cx="6210299" cy="4933127"/>
          </a:xfrm>
          <a:prstGeom prst="rect">
            <a:avLst/>
          </a:prstGeom>
        </p:spPr>
      </p:pic>
      <p:sp>
        <p:nvSpPr>
          <p:cNvPr id="8" name="Untertitel 7"/>
          <p:cNvSpPr>
            <a:spLocks noGrp="1"/>
          </p:cNvSpPr>
          <p:nvPr>
            <p:ph type="subTitle" idx="1"/>
          </p:nvPr>
        </p:nvSpPr>
        <p:spPr bwMode="gray">
          <a:xfrm>
            <a:off x="587375" y="2321668"/>
            <a:ext cx="3465432" cy="1686140"/>
          </a:xfrm>
        </p:spPr>
        <p:txBody>
          <a:bodyPr/>
          <a:lstStyle/>
          <a:p>
            <a:pPr>
              <a:spcBef>
                <a:spcPts val="1200"/>
              </a:spcBef>
            </a:pPr>
            <a:r>
              <a:rPr lang="de-DE" sz="1800" b="1" dirty="0"/>
              <a:t>Energiesystem der Zukunft</a:t>
            </a:r>
          </a:p>
          <a:p>
            <a:r>
              <a:rPr lang="de-DE" sz="1600" dirty="0"/>
              <a:t>Sektorenkopplung / Wasserstoff /</a:t>
            </a:r>
            <a:br>
              <a:rPr lang="de-DE" sz="1600" dirty="0"/>
            </a:br>
            <a:r>
              <a:rPr lang="de-DE" sz="1600" dirty="0"/>
              <a:t>Elektromobilität</a:t>
            </a:r>
          </a:p>
          <a:p>
            <a:endParaRPr lang="de-DE" sz="1600" dirty="0"/>
          </a:p>
          <a:p>
            <a:r>
              <a:rPr lang="de-DE" sz="1200" dirty="0"/>
              <a:t>Prof. Dr. Lars Jendernalik</a:t>
            </a:r>
          </a:p>
          <a:p>
            <a:r>
              <a:rPr lang="de-DE" sz="1200" dirty="0"/>
              <a:t>Bochum, 01. September 2022</a:t>
            </a:r>
          </a:p>
        </p:txBody>
      </p:sp>
      <p:sp>
        <p:nvSpPr>
          <p:cNvPr id="7" name="Titel 6"/>
          <p:cNvSpPr>
            <a:spLocks noGrp="1"/>
          </p:cNvSpPr>
          <p:nvPr>
            <p:ph type="title"/>
          </p:nvPr>
        </p:nvSpPr>
        <p:spPr bwMode="gray">
          <a:xfrm>
            <a:off x="587375" y="1482231"/>
            <a:ext cx="2836761" cy="463301"/>
          </a:xfrm>
        </p:spPr>
        <p:txBody>
          <a:bodyPr/>
          <a:lstStyle/>
          <a:p>
            <a:r>
              <a:rPr lang="de-DE" dirty="0"/>
              <a:t>VDE Rhein-Ruhr e.V.</a:t>
            </a:r>
            <a:endParaRPr lang="de-DE" dirty="0">
              <a:solidFill>
                <a:srgbClr val="FF0000"/>
              </a:solidFill>
            </a:endParaRPr>
          </a:p>
        </p:txBody>
      </p:sp>
      <p:grpSp>
        <p:nvGrpSpPr>
          <p:cNvPr id="10" name="Gruppieren 9"/>
          <p:cNvGrpSpPr/>
          <p:nvPr/>
        </p:nvGrpSpPr>
        <p:grpSpPr>
          <a:xfrm>
            <a:off x="288000" y="287999"/>
            <a:ext cx="8568000" cy="4538253"/>
            <a:chOff x="288000" y="287999"/>
            <a:chExt cx="8568000" cy="4538253"/>
          </a:xfrm>
        </p:grpSpPr>
        <p:pic>
          <p:nvPicPr>
            <p:cNvPr id="11" name="Picture 2" descr="C:\DOKUME~1\Zentrale\LOKALE~1\Temp\7zEAD7.tmp\VDE_Rhein_Ruhr_blau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0000" y="4596744"/>
              <a:ext cx="3420000" cy="229508"/>
            </a:xfrm>
            <a:prstGeom prst="rect">
              <a:avLst/>
            </a:prstGeom>
            <a:noFill/>
            <a:extLst>
              <a:ext uri="{909E8E84-426E-40DD-AFC4-6F175D3DCCD1}">
                <a14:hiddenFill xmlns:a14="http://schemas.microsoft.com/office/drawing/2010/main">
                  <a:solidFill>
                    <a:srgbClr val="FFFFFF"/>
                  </a:solidFill>
                </a14:hiddenFill>
              </a:ext>
            </a:extLst>
          </p:spPr>
        </p:pic>
        <p:sp>
          <p:nvSpPr>
            <p:cNvPr id="12" name="Freihandform 11"/>
            <p:cNvSpPr/>
            <p:nvPr/>
          </p:nvSpPr>
          <p:spPr bwMode="gray">
            <a:xfrm>
              <a:off x="288000" y="287999"/>
              <a:ext cx="8568000" cy="4423499"/>
            </a:xfrm>
            <a:custGeom>
              <a:avLst/>
              <a:gdLst>
                <a:gd name="connsiteX0" fmla="*/ 0 w 8568000"/>
                <a:gd name="connsiteY0" fmla="*/ 0 h 4423499"/>
                <a:gd name="connsiteX1" fmla="*/ 8568000 w 8568000"/>
                <a:gd name="connsiteY1" fmla="*/ 0 h 4423499"/>
                <a:gd name="connsiteX2" fmla="*/ 8568000 w 8568000"/>
                <a:gd name="connsiteY2" fmla="*/ 4423499 h 4423499"/>
                <a:gd name="connsiteX3" fmla="*/ 0 w 8568000"/>
                <a:gd name="connsiteY3" fmla="*/ 4423499 h 4423499"/>
                <a:gd name="connsiteX4" fmla="*/ 0 w 8568000"/>
                <a:gd name="connsiteY4" fmla="*/ 0 h 4423499"/>
                <a:gd name="connsiteX0" fmla="*/ 0 w 8568000"/>
                <a:gd name="connsiteY0" fmla="*/ 0 h 4423499"/>
                <a:gd name="connsiteX1" fmla="*/ 8568000 w 8568000"/>
                <a:gd name="connsiteY1" fmla="*/ 0 h 4423499"/>
                <a:gd name="connsiteX2" fmla="*/ 8568000 w 8568000"/>
                <a:gd name="connsiteY2" fmla="*/ 4423499 h 4423499"/>
                <a:gd name="connsiteX3" fmla="*/ 5990880 w 8568000"/>
                <a:gd name="connsiteY3" fmla="*/ 4413541 h 4423499"/>
                <a:gd name="connsiteX4" fmla="*/ 0 w 8568000"/>
                <a:gd name="connsiteY4" fmla="*/ 4423499 h 4423499"/>
                <a:gd name="connsiteX5" fmla="*/ 0 w 8568000"/>
                <a:gd name="connsiteY5" fmla="*/ 0 h 4423499"/>
                <a:gd name="connsiteX0" fmla="*/ 0 w 8568000"/>
                <a:gd name="connsiteY0" fmla="*/ 0 h 4423499"/>
                <a:gd name="connsiteX1" fmla="*/ 8568000 w 8568000"/>
                <a:gd name="connsiteY1" fmla="*/ 0 h 4423499"/>
                <a:gd name="connsiteX2" fmla="*/ 8568000 w 8568000"/>
                <a:gd name="connsiteY2" fmla="*/ 4423499 h 4423499"/>
                <a:gd name="connsiteX3" fmla="*/ 7758720 w 8568000"/>
                <a:gd name="connsiteY3" fmla="*/ 4070641 h 4423499"/>
                <a:gd name="connsiteX4" fmla="*/ 0 w 8568000"/>
                <a:gd name="connsiteY4" fmla="*/ 4423499 h 4423499"/>
                <a:gd name="connsiteX5" fmla="*/ 0 w 8568000"/>
                <a:gd name="connsiteY5" fmla="*/ 0 h 4423499"/>
                <a:gd name="connsiteX0" fmla="*/ 0 w 8568000"/>
                <a:gd name="connsiteY0" fmla="*/ 0 h 4423499"/>
                <a:gd name="connsiteX1" fmla="*/ 8568000 w 8568000"/>
                <a:gd name="connsiteY1" fmla="*/ 0 h 4423499"/>
                <a:gd name="connsiteX2" fmla="*/ 8568000 w 8568000"/>
                <a:gd name="connsiteY2" fmla="*/ 4423499 h 4423499"/>
                <a:gd name="connsiteX3" fmla="*/ 7758720 w 8568000"/>
                <a:gd name="connsiteY3" fmla="*/ 4070641 h 4423499"/>
                <a:gd name="connsiteX4" fmla="*/ 4878360 w 8568000"/>
                <a:gd name="connsiteY4" fmla="*/ 4184941 h 4423499"/>
                <a:gd name="connsiteX5" fmla="*/ 0 w 8568000"/>
                <a:gd name="connsiteY5" fmla="*/ 4423499 h 4423499"/>
                <a:gd name="connsiteX6" fmla="*/ 0 w 8568000"/>
                <a:gd name="connsiteY6" fmla="*/ 0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7850160 w 8568000"/>
                <a:gd name="connsiteY5" fmla="*/ 4162081 h 4423499"/>
                <a:gd name="connsiteX0" fmla="*/ 4878360 w 8568000"/>
                <a:gd name="connsiteY0" fmla="*/ 4184941 h 4451641"/>
                <a:gd name="connsiteX1" fmla="*/ 0 w 8568000"/>
                <a:gd name="connsiteY1" fmla="*/ 4423499 h 4451641"/>
                <a:gd name="connsiteX2" fmla="*/ 0 w 8568000"/>
                <a:gd name="connsiteY2" fmla="*/ 0 h 4451641"/>
                <a:gd name="connsiteX3" fmla="*/ 8568000 w 8568000"/>
                <a:gd name="connsiteY3" fmla="*/ 0 h 4451641"/>
                <a:gd name="connsiteX4" fmla="*/ 8568000 w 8568000"/>
                <a:gd name="connsiteY4" fmla="*/ 4423499 h 4451641"/>
                <a:gd name="connsiteX5" fmla="*/ 8314980 w 8568000"/>
                <a:gd name="connsiteY5" fmla="*/ 4451641 h 4451641"/>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92120 w 8568000"/>
                <a:gd name="connsiteY5" fmla="*/ 4413541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92120 w 8568000"/>
                <a:gd name="connsiteY5" fmla="*/ 4413541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436320 w 8568000"/>
                <a:gd name="connsiteY5" fmla="*/ 4248643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 name="connsiteX0" fmla="*/ 6395736 w 8568000"/>
                <a:gd name="connsiteY0" fmla="*/ 4423701 h 4423701"/>
                <a:gd name="connsiteX1" fmla="*/ 0 w 8568000"/>
                <a:gd name="connsiteY1" fmla="*/ 4423499 h 4423701"/>
                <a:gd name="connsiteX2" fmla="*/ 0 w 8568000"/>
                <a:gd name="connsiteY2" fmla="*/ 0 h 4423701"/>
                <a:gd name="connsiteX3" fmla="*/ 8568000 w 8568000"/>
                <a:gd name="connsiteY3" fmla="*/ 0 h 4423701"/>
                <a:gd name="connsiteX4" fmla="*/ 8568000 w 8568000"/>
                <a:gd name="connsiteY4" fmla="*/ 4423499 h 4423701"/>
                <a:gd name="connsiteX5" fmla="*/ 8280000 w 8568000"/>
                <a:gd name="connsiteY5" fmla="*/ 4423499 h 4423701"/>
                <a:gd name="connsiteX0" fmla="*/ 6681421 w 8568000"/>
                <a:gd name="connsiteY0" fmla="*/ 362868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 name="connsiteX0" fmla="*/ 4284000 w 8568000"/>
                <a:gd name="connsiteY0" fmla="*/ 4423499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8000" h="4423499">
                  <a:moveTo>
                    <a:pt x="4284000" y="4423499"/>
                  </a:moveTo>
                  <a:lnTo>
                    <a:pt x="0" y="4423499"/>
                  </a:lnTo>
                  <a:lnTo>
                    <a:pt x="0" y="0"/>
                  </a:lnTo>
                  <a:lnTo>
                    <a:pt x="8568000" y="0"/>
                  </a:lnTo>
                  <a:lnTo>
                    <a:pt x="8568000" y="4423499"/>
                  </a:lnTo>
                  <a:lnTo>
                    <a:pt x="8280000" y="4423499"/>
                  </a:ln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3481334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7C12E3-B25F-471E-86D4-F5ED51FA8B6D}"/>
              </a:ext>
            </a:extLst>
          </p:cNvPr>
          <p:cNvSpPr>
            <a:spLocks noGrp="1"/>
          </p:cNvSpPr>
          <p:nvPr>
            <p:ph type="title"/>
          </p:nvPr>
        </p:nvSpPr>
        <p:spPr/>
        <p:txBody>
          <a:bodyPr/>
          <a:lstStyle/>
          <a:p>
            <a:r>
              <a:rPr lang="de-DE" sz="1200" b="1" dirty="0"/>
              <a:t>Energiesystem der Zukunft:</a:t>
            </a:r>
            <a:r>
              <a:rPr lang="de-DE" sz="1200" dirty="0"/>
              <a:t> 3 – „Deep Dive“ Elektromobilität</a:t>
            </a:r>
            <a:br>
              <a:rPr lang="de-DE" dirty="0"/>
            </a:br>
            <a:r>
              <a:rPr lang="de-DE" sz="1800" dirty="0"/>
              <a:t>Die Elektrifizierung der Fahrzeugflotte in Deutschland nimmt Fahrt auf.</a:t>
            </a:r>
            <a:endParaRPr lang="de-DE" dirty="0"/>
          </a:p>
        </p:txBody>
      </p:sp>
      <p:sp>
        <p:nvSpPr>
          <p:cNvPr id="3" name="Foliennummernplatzhalter 2">
            <a:extLst>
              <a:ext uri="{FF2B5EF4-FFF2-40B4-BE49-F238E27FC236}">
                <a16:creationId xmlns:a16="http://schemas.microsoft.com/office/drawing/2014/main" id="{AD79B110-5242-46BA-9B5A-5B0205DD1FB1}"/>
              </a:ext>
            </a:extLst>
          </p:cNvPr>
          <p:cNvSpPr>
            <a:spLocks noGrp="1"/>
          </p:cNvSpPr>
          <p:nvPr>
            <p:ph type="sldNum" sz="quarter" idx="12"/>
          </p:nvPr>
        </p:nvSpPr>
        <p:spPr/>
        <p:txBody>
          <a:bodyPr/>
          <a:lstStyle/>
          <a:p>
            <a:fld id="{2AA1E7D3-1333-45EE-ABB9-51527D316BA3}" type="slidenum">
              <a:rPr lang="de-DE" noProof="0" smtClean="0"/>
              <a:pPr/>
              <a:t>10</a:t>
            </a:fld>
            <a:endParaRPr lang="de-DE" noProof="0" dirty="0"/>
          </a:p>
        </p:txBody>
      </p:sp>
      <p:sp>
        <p:nvSpPr>
          <p:cNvPr id="4" name="Fußzeilenplatzhalter 3">
            <a:extLst>
              <a:ext uri="{FF2B5EF4-FFF2-40B4-BE49-F238E27FC236}">
                <a16:creationId xmlns:a16="http://schemas.microsoft.com/office/drawing/2014/main" id="{68EB2551-A2C2-468D-9DE6-A7C321B2B79F}"/>
              </a:ext>
            </a:extLst>
          </p:cNvPr>
          <p:cNvSpPr>
            <a:spLocks noGrp="1"/>
          </p:cNvSpPr>
          <p:nvPr>
            <p:ph type="ftr" sz="quarter" idx="3"/>
          </p:nvPr>
        </p:nvSpPr>
        <p:spPr/>
        <p:txBody>
          <a:bodyPr/>
          <a:lstStyle/>
          <a:p>
            <a:r>
              <a:rPr lang="de-DE"/>
              <a:t>VDE Rhein-Ruhr e.V. – Lars Jendernalik – 01. September 2022</a:t>
            </a:r>
            <a:endParaRPr lang="de-DE" noProof="0" dirty="0"/>
          </a:p>
        </p:txBody>
      </p:sp>
      <p:pic>
        <p:nvPicPr>
          <p:cNvPr id="3074" name="Picture 2" descr="Infografik: Alternative Antriebe auf der Überholspur | Statista">
            <a:extLst>
              <a:ext uri="{FF2B5EF4-FFF2-40B4-BE49-F238E27FC236}">
                <a16:creationId xmlns:a16="http://schemas.microsoft.com/office/drawing/2014/main" id="{94FCD471-D891-481A-8F8F-E3641768D6F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609" y="2391146"/>
            <a:ext cx="2032591" cy="2032591"/>
          </a:xfrm>
          <a:prstGeom prst="rect">
            <a:avLst/>
          </a:prstGeom>
          <a:noFill/>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E7C28286-59C5-49D4-9402-4D379146536A}"/>
              </a:ext>
            </a:extLst>
          </p:cNvPr>
          <p:cNvPicPr>
            <a:picLocks noChangeAspect="1"/>
          </p:cNvPicPr>
          <p:nvPr/>
        </p:nvPicPr>
        <p:blipFill>
          <a:blip r:embed="rId3"/>
          <a:stretch>
            <a:fillRect/>
          </a:stretch>
        </p:blipFill>
        <p:spPr>
          <a:xfrm>
            <a:off x="0" y="1092200"/>
            <a:ext cx="2317810" cy="995182"/>
          </a:xfrm>
          <a:prstGeom prst="rect">
            <a:avLst/>
          </a:prstGeom>
        </p:spPr>
      </p:pic>
      <p:pic>
        <p:nvPicPr>
          <p:cNvPr id="8" name="Grafik 7">
            <a:extLst>
              <a:ext uri="{FF2B5EF4-FFF2-40B4-BE49-F238E27FC236}">
                <a16:creationId xmlns:a16="http://schemas.microsoft.com/office/drawing/2014/main" id="{0DC36405-C1DD-4A1A-992F-0763F8F195C2}"/>
              </a:ext>
            </a:extLst>
          </p:cNvPr>
          <p:cNvPicPr>
            <a:picLocks noChangeAspect="1"/>
          </p:cNvPicPr>
          <p:nvPr/>
        </p:nvPicPr>
        <p:blipFill>
          <a:blip r:embed="rId4"/>
          <a:stretch>
            <a:fillRect/>
          </a:stretch>
        </p:blipFill>
        <p:spPr>
          <a:xfrm>
            <a:off x="2251847" y="1285593"/>
            <a:ext cx="4987134" cy="3008294"/>
          </a:xfrm>
          <a:prstGeom prst="rect">
            <a:avLst/>
          </a:prstGeom>
        </p:spPr>
      </p:pic>
      <p:sp>
        <p:nvSpPr>
          <p:cNvPr id="10" name="Rechteck 9">
            <a:extLst>
              <a:ext uri="{FF2B5EF4-FFF2-40B4-BE49-F238E27FC236}">
                <a16:creationId xmlns:a16="http://schemas.microsoft.com/office/drawing/2014/main" id="{1D3E3030-7691-4218-B308-97541CA51DD8}"/>
              </a:ext>
            </a:extLst>
          </p:cNvPr>
          <p:cNvSpPr/>
          <p:nvPr/>
        </p:nvSpPr>
        <p:spPr>
          <a:xfrm>
            <a:off x="7058300" y="1246885"/>
            <a:ext cx="2032591" cy="3031599"/>
          </a:xfrm>
          <a:prstGeom prst="rect">
            <a:avLst/>
          </a:prstGeom>
          <a:ln>
            <a:noFill/>
          </a:ln>
        </p:spPr>
        <p:txBody>
          <a:bodyPr wrap="square">
            <a:spAutoFit/>
          </a:bodyPr>
          <a:lstStyle/>
          <a:p>
            <a:pPr indent="-276225">
              <a:spcBef>
                <a:spcPts val="600"/>
              </a:spcBef>
            </a:pPr>
            <a:r>
              <a:rPr lang="de-DE" sz="900" dirty="0">
                <a:solidFill>
                  <a:schemeClr val="accent1"/>
                </a:solidFill>
              </a:rPr>
              <a:t>In </a:t>
            </a:r>
            <a:r>
              <a:rPr lang="de-DE" sz="900" b="1" dirty="0">
                <a:solidFill>
                  <a:schemeClr val="accent1"/>
                </a:solidFill>
              </a:rPr>
              <a:t>2030 </a:t>
            </a:r>
            <a:r>
              <a:rPr lang="de-DE" sz="900" dirty="0">
                <a:solidFill>
                  <a:schemeClr val="accent1"/>
                </a:solidFill>
              </a:rPr>
              <a:t>sind </a:t>
            </a:r>
            <a:r>
              <a:rPr lang="de-DE" sz="900" b="1" dirty="0">
                <a:solidFill>
                  <a:schemeClr val="accent1"/>
                </a:solidFill>
              </a:rPr>
              <a:t>50% der Neuzulassungen BEV / PHEV</a:t>
            </a:r>
          </a:p>
          <a:p>
            <a:pPr indent="-276225">
              <a:spcBef>
                <a:spcPts val="600"/>
              </a:spcBef>
            </a:pPr>
            <a:r>
              <a:rPr lang="de-DE" sz="900" b="1" dirty="0">
                <a:solidFill>
                  <a:schemeClr val="accent1"/>
                </a:solidFill>
              </a:rPr>
              <a:t>PHEV werden</a:t>
            </a:r>
            <a:r>
              <a:rPr lang="de-DE" sz="900" dirty="0">
                <a:solidFill>
                  <a:schemeClr val="accent1"/>
                </a:solidFill>
              </a:rPr>
              <a:t> größere Batterien bekommen und </a:t>
            </a:r>
            <a:r>
              <a:rPr lang="de-DE" sz="900" b="1" dirty="0">
                <a:solidFill>
                  <a:schemeClr val="accent1"/>
                </a:solidFill>
              </a:rPr>
              <a:t>sich</a:t>
            </a:r>
            <a:r>
              <a:rPr lang="de-DE" sz="900" dirty="0">
                <a:solidFill>
                  <a:schemeClr val="accent1"/>
                </a:solidFill>
              </a:rPr>
              <a:t> daher in ihrem Ladeverhalten den </a:t>
            </a:r>
            <a:r>
              <a:rPr lang="de-DE" sz="900" b="1" dirty="0">
                <a:solidFill>
                  <a:schemeClr val="accent1"/>
                </a:solidFill>
              </a:rPr>
              <a:t>BEV angleichen</a:t>
            </a:r>
          </a:p>
          <a:p>
            <a:pPr indent="-276225">
              <a:spcBef>
                <a:spcPts val="600"/>
              </a:spcBef>
            </a:pPr>
            <a:r>
              <a:rPr lang="de-DE" sz="900" b="1" dirty="0">
                <a:solidFill>
                  <a:schemeClr val="accent1"/>
                </a:solidFill>
              </a:rPr>
              <a:t>Ab</a:t>
            </a:r>
            <a:r>
              <a:rPr lang="de-DE" sz="900" dirty="0">
                <a:solidFill>
                  <a:schemeClr val="accent1"/>
                </a:solidFill>
              </a:rPr>
              <a:t> </a:t>
            </a:r>
            <a:r>
              <a:rPr lang="de-DE" sz="900" b="1" dirty="0">
                <a:solidFill>
                  <a:schemeClr val="accent1"/>
                </a:solidFill>
              </a:rPr>
              <a:t>2035</a:t>
            </a:r>
            <a:r>
              <a:rPr lang="de-DE" sz="900" dirty="0">
                <a:solidFill>
                  <a:schemeClr val="accent1"/>
                </a:solidFill>
              </a:rPr>
              <a:t> werden </a:t>
            </a:r>
            <a:r>
              <a:rPr lang="de-DE" sz="900" b="1" dirty="0">
                <a:solidFill>
                  <a:schemeClr val="accent1"/>
                </a:solidFill>
              </a:rPr>
              <a:t>keine neuen Verbrenner-Fahrzeuge </a:t>
            </a:r>
            <a:r>
              <a:rPr lang="de-DE" sz="900" dirty="0">
                <a:solidFill>
                  <a:schemeClr val="accent1"/>
                </a:solidFill>
              </a:rPr>
              <a:t>mehr zugelassen</a:t>
            </a:r>
          </a:p>
          <a:p>
            <a:pPr indent="-276225">
              <a:spcBef>
                <a:spcPts val="600"/>
              </a:spcBef>
            </a:pPr>
            <a:r>
              <a:rPr lang="de-DE" sz="900" dirty="0">
                <a:solidFill>
                  <a:schemeClr val="accent1"/>
                </a:solidFill>
              </a:rPr>
              <a:t>Der</a:t>
            </a:r>
            <a:r>
              <a:rPr lang="de-DE" sz="900" b="1" dirty="0">
                <a:solidFill>
                  <a:schemeClr val="accent1"/>
                </a:solidFill>
              </a:rPr>
              <a:t> Kfz-Bestand </a:t>
            </a:r>
            <a:r>
              <a:rPr lang="de-DE" sz="900" dirty="0">
                <a:solidFill>
                  <a:schemeClr val="accent1"/>
                </a:solidFill>
              </a:rPr>
              <a:t>hat einen Höchststand von fast 50 Mio. Fahrzeugen etwa in 2022/2023 und wird </a:t>
            </a:r>
            <a:r>
              <a:rPr lang="de-DE" sz="900" b="1" dirty="0">
                <a:solidFill>
                  <a:schemeClr val="accent1"/>
                </a:solidFill>
              </a:rPr>
              <a:t>bis 2040 auf etwa 42 Mio. Fahrzeuge </a:t>
            </a:r>
            <a:r>
              <a:rPr lang="de-DE" sz="900" dirty="0">
                <a:solidFill>
                  <a:schemeClr val="accent1"/>
                </a:solidFill>
              </a:rPr>
              <a:t>sinken</a:t>
            </a:r>
          </a:p>
          <a:p>
            <a:pPr indent="-276225">
              <a:spcBef>
                <a:spcPts val="600"/>
              </a:spcBef>
            </a:pPr>
            <a:r>
              <a:rPr lang="de-DE" sz="900" dirty="0">
                <a:solidFill>
                  <a:schemeClr val="accent1"/>
                </a:solidFill>
              </a:rPr>
              <a:t>Aufgrund des sinkenden Gesamtbestands und steigender Attraktivität von Alternativen zum Individualverkehr wird auch die </a:t>
            </a:r>
            <a:r>
              <a:rPr lang="de-DE" sz="900" b="1" dirty="0">
                <a:solidFill>
                  <a:schemeClr val="accent1"/>
                </a:solidFill>
              </a:rPr>
              <a:t>Nachfrage nach Neufahrzeugen sinken</a:t>
            </a:r>
            <a:endParaRPr lang="en-GB" sz="900" b="1" dirty="0">
              <a:solidFill>
                <a:schemeClr val="accent1"/>
              </a:solidFill>
            </a:endParaRPr>
          </a:p>
        </p:txBody>
      </p:sp>
      <p:sp>
        <p:nvSpPr>
          <p:cNvPr id="11" name="Textfeld 10">
            <a:extLst>
              <a:ext uri="{FF2B5EF4-FFF2-40B4-BE49-F238E27FC236}">
                <a16:creationId xmlns:a16="http://schemas.microsoft.com/office/drawing/2014/main" id="{3D3EE288-40BD-44E2-8621-8195749C4E06}"/>
              </a:ext>
            </a:extLst>
          </p:cNvPr>
          <p:cNvSpPr txBox="1"/>
          <p:nvPr/>
        </p:nvSpPr>
        <p:spPr>
          <a:xfrm>
            <a:off x="2046027" y="4548319"/>
            <a:ext cx="3611098" cy="184666"/>
          </a:xfrm>
          <a:prstGeom prst="rect">
            <a:avLst/>
          </a:prstGeom>
          <a:noFill/>
        </p:spPr>
        <p:txBody>
          <a:bodyPr wrap="square" rtlCol="0">
            <a:spAutoFit/>
          </a:bodyPr>
          <a:lstStyle/>
          <a:p>
            <a:r>
              <a:rPr lang="de-DE" sz="600" dirty="0"/>
              <a:t>*BEV = </a:t>
            </a:r>
            <a:r>
              <a:rPr lang="de-DE" sz="600" dirty="0" err="1"/>
              <a:t>Battery</a:t>
            </a:r>
            <a:r>
              <a:rPr lang="de-DE" sz="600" dirty="0"/>
              <a:t> Electric Vehicle **PHEV = Plugin Hybrid Electric Vehicle</a:t>
            </a:r>
          </a:p>
        </p:txBody>
      </p:sp>
      <p:grpSp>
        <p:nvGrpSpPr>
          <p:cNvPr id="12" name="Gruppieren 11">
            <a:extLst>
              <a:ext uri="{FF2B5EF4-FFF2-40B4-BE49-F238E27FC236}">
                <a16:creationId xmlns:a16="http://schemas.microsoft.com/office/drawing/2014/main" id="{5FE28B1A-C107-4E73-B179-523A24A36FD5}"/>
              </a:ext>
            </a:extLst>
          </p:cNvPr>
          <p:cNvGrpSpPr/>
          <p:nvPr/>
        </p:nvGrpSpPr>
        <p:grpSpPr>
          <a:xfrm>
            <a:off x="7787366" y="127416"/>
            <a:ext cx="780634" cy="780634"/>
            <a:chOff x="1216228" y="58566"/>
            <a:chExt cx="780634" cy="780634"/>
          </a:xfrm>
          <a:solidFill>
            <a:srgbClr val="00B050"/>
          </a:solidFill>
        </p:grpSpPr>
        <p:sp>
          <p:nvSpPr>
            <p:cNvPr id="13" name="Ellipse 12">
              <a:extLst>
                <a:ext uri="{FF2B5EF4-FFF2-40B4-BE49-F238E27FC236}">
                  <a16:creationId xmlns:a16="http://schemas.microsoft.com/office/drawing/2014/main" id="{93B488AD-0E9E-442C-8D6F-22723639FA88}"/>
                </a:ext>
              </a:extLst>
            </p:cNvPr>
            <p:cNvSpPr/>
            <p:nvPr/>
          </p:nvSpPr>
          <p:spPr>
            <a:xfrm>
              <a:off x="1216228" y="58566"/>
              <a:ext cx="780634" cy="780634"/>
            </a:xfrm>
            <a:prstGeom prst="ellipse">
              <a:avLst/>
            </a:prstGeom>
            <a:solidFill>
              <a:schemeClr val="accent1"/>
            </a:solidFill>
            <a:ln>
              <a:solidFill>
                <a:schemeClr val="bg1">
                  <a:lumMod val="8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Ellipse 4">
              <a:extLst>
                <a:ext uri="{FF2B5EF4-FFF2-40B4-BE49-F238E27FC236}">
                  <a16:creationId xmlns:a16="http://schemas.microsoft.com/office/drawing/2014/main" id="{C46FA24C-F120-4A08-9E41-0256D2222936}"/>
                </a:ext>
              </a:extLst>
            </p:cNvPr>
            <p:cNvSpPr txBox="1"/>
            <p:nvPr/>
          </p:nvSpPr>
          <p:spPr>
            <a:xfrm>
              <a:off x="1330549" y="172887"/>
              <a:ext cx="551992" cy="551992"/>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de-DE" sz="900" b="1" kern="1200" dirty="0"/>
                <a:t>Deep </a:t>
              </a:r>
              <a:r>
                <a:rPr lang="de-DE" sz="900" b="1" kern="1200" dirty="0" err="1"/>
                <a:t>Dive</a:t>
              </a:r>
              <a:endParaRPr lang="de-DE" sz="900" b="1" kern="1200" dirty="0"/>
            </a:p>
            <a:p>
              <a:pPr marL="0" lvl="0" indent="0" algn="ctr" defTabSz="400050">
                <a:lnSpc>
                  <a:spcPct val="90000"/>
                </a:lnSpc>
                <a:spcBef>
                  <a:spcPct val="0"/>
                </a:spcBef>
                <a:spcAft>
                  <a:spcPct val="35000"/>
                </a:spcAft>
                <a:buNone/>
              </a:pPr>
              <a:r>
                <a:rPr lang="de-DE" sz="900" b="1" dirty="0"/>
                <a:t>Elektro-mobilität</a:t>
              </a:r>
              <a:endParaRPr lang="de-DE" sz="900" b="1" kern="1200" dirty="0"/>
            </a:p>
          </p:txBody>
        </p:sp>
      </p:grpSp>
    </p:spTree>
    <p:extLst>
      <p:ext uri="{BB962C8B-B14F-4D97-AF65-F5344CB8AC3E}">
        <p14:creationId xmlns:p14="http://schemas.microsoft.com/office/powerpoint/2010/main" val="289018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7C12E3-B25F-471E-86D4-F5ED51FA8B6D}"/>
              </a:ext>
            </a:extLst>
          </p:cNvPr>
          <p:cNvSpPr>
            <a:spLocks noGrp="1"/>
          </p:cNvSpPr>
          <p:nvPr>
            <p:ph type="title"/>
          </p:nvPr>
        </p:nvSpPr>
        <p:spPr/>
        <p:txBody>
          <a:bodyPr/>
          <a:lstStyle/>
          <a:p>
            <a:r>
              <a:rPr lang="de-DE" sz="1200" b="1" dirty="0"/>
              <a:t>Energiesystem der Zukunft:</a:t>
            </a:r>
            <a:r>
              <a:rPr lang="de-DE" sz="1200" dirty="0"/>
              <a:t> 3 – „Deep Dive“ Elektromobilität</a:t>
            </a:r>
            <a:br>
              <a:rPr lang="de-DE" dirty="0"/>
            </a:br>
            <a:r>
              <a:rPr lang="de-DE" sz="1800" dirty="0"/>
              <a:t>15 Mio. Elektrofahrzeuge in 2030 bedeuten …</a:t>
            </a:r>
            <a:endParaRPr lang="de-DE" dirty="0"/>
          </a:p>
        </p:txBody>
      </p:sp>
      <p:sp>
        <p:nvSpPr>
          <p:cNvPr id="3" name="Foliennummernplatzhalter 2">
            <a:extLst>
              <a:ext uri="{FF2B5EF4-FFF2-40B4-BE49-F238E27FC236}">
                <a16:creationId xmlns:a16="http://schemas.microsoft.com/office/drawing/2014/main" id="{AD79B110-5242-46BA-9B5A-5B0205DD1FB1}"/>
              </a:ext>
            </a:extLst>
          </p:cNvPr>
          <p:cNvSpPr>
            <a:spLocks noGrp="1"/>
          </p:cNvSpPr>
          <p:nvPr>
            <p:ph type="sldNum" sz="quarter" idx="12"/>
          </p:nvPr>
        </p:nvSpPr>
        <p:spPr/>
        <p:txBody>
          <a:bodyPr/>
          <a:lstStyle/>
          <a:p>
            <a:fld id="{2AA1E7D3-1333-45EE-ABB9-51527D316BA3}" type="slidenum">
              <a:rPr lang="de-DE" noProof="0" smtClean="0"/>
              <a:pPr/>
              <a:t>11</a:t>
            </a:fld>
            <a:endParaRPr lang="de-DE" noProof="0" dirty="0"/>
          </a:p>
        </p:txBody>
      </p:sp>
      <p:sp>
        <p:nvSpPr>
          <p:cNvPr id="4" name="Fußzeilenplatzhalter 3">
            <a:extLst>
              <a:ext uri="{FF2B5EF4-FFF2-40B4-BE49-F238E27FC236}">
                <a16:creationId xmlns:a16="http://schemas.microsoft.com/office/drawing/2014/main" id="{68EB2551-A2C2-468D-9DE6-A7C321B2B79F}"/>
              </a:ext>
            </a:extLst>
          </p:cNvPr>
          <p:cNvSpPr>
            <a:spLocks noGrp="1"/>
          </p:cNvSpPr>
          <p:nvPr>
            <p:ph type="ftr" sz="quarter" idx="3"/>
          </p:nvPr>
        </p:nvSpPr>
        <p:spPr/>
        <p:txBody>
          <a:bodyPr/>
          <a:lstStyle/>
          <a:p>
            <a:r>
              <a:rPr lang="de-DE"/>
              <a:t>VDE Rhein-Ruhr e.V. – Lars Jendernalik – 01. September 2022</a:t>
            </a:r>
            <a:endParaRPr lang="de-DE" noProof="0" dirty="0"/>
          </a:p>
        </p:txBody>
      </p:sp>
      <p:sp>
        <p:nvSpPr>
          <p:cNvPr id="12" name="Rechteck 11">
            <a:extLst>
              <a:ext uri="{FF2B5EF4-FFF2-40B4-BE49-F238E27FC236}">
                <a16:creationId xmlns:a16="http://schemas.microsoft.com/office/drawing/2014/main" id="{7453A897-A1B9-48A0-8095-01C58A8CE284}"/>
              </a:ext>
            </a:extLst>
          </p:cNvPr>
          <p:cNvSpPr/>
          <p:nvPr/>
        </p:nvSpPr>
        <p:spPr>
          <a:xfrm>
            <a:off x="579022" y="785098"/>
            <a:ext cx="7279738" cy="3711653"/>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endParaRPr kumimoji="0" lang="de-DE" sz="1350" b="0" i="0" u="none" strike="noStrike" kern="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3" name="Rechteck 12">
            <a:extLst>
              <a:ext uri="{FF2B5EF4-FFF2-40B4-BE49-F238E27FC236}">
                <a16:creationId xmlns:a16="http://schemas.microsoft.com/office/drawing/2014/main" id="{680B11D7-199B-43EE-A5EF-C00B5F4C8766}"/>
              </a:ext>
            </a:extLst>
          </p:cNvPr>
          <p:cNvSpPr/>
          <p:nvPr/>
        </p:nvSpPr>
        <p:spPr bwMode="gray">
          <a:xfrm>
            <a:off x="6827691" y="845130"/>
            <a:ext cx="970922" cy="3618686"/>
          </a:xfrm>
          <a:prstGeom prst="rect">
            <a:avLst/>
          </a:prstGeom>
          <a:solidFill>
            <a:srgbClr val="FDCB21"/>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err="1">
              <a:ln>
                <a:noFill/>
              </a:ln>
              <a:solidFill>
                <a:prstClr val="white"/>
              </a:solidFill>
              <a:effectLst/>
              <a:uLnTx/>
              <a:uFillTx/>
              <a:latin typeface="Calibri"/>
              <a:ea typeface="+mn-ea"/>
              <a:cs typeface="+mn-cs"/>
            </a:endParaRPr>
          </a:p>
        </p:txBody>
      </p:sp>
      <p:sp>
        <p:nvSpPr>
          <p:cNvPr id="14" name="Textfeld 13">
            <a:extLst>
              <a:ext uri="{FF2B5EF4-FFF2-40B4-BE49-F238E27FC236}">
                <a16:creationId xmlns:a16="http://schemas.microsoft.com/office/drawing/2014/main" id="{A391FF08-8ABC-43D6-A6C2-B71FD57FBB1D}"/>
              </a:ext>
            </a:extLst>
          </p:cNvPr>
          <p:cNvSpPr txBox="1"/>
          <p:nvPr/>
        </p:nvSpPr>
        <p:spPr>
          <a:xfrm>
            <a:off x="3403040" y="1191794"/>
            <a:ext cx="1041952"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km pro Tag*</a:t>
            </a:r>
          </a:p>
        </p:txBody>
      </p:sp>
      <p:sp>
        <p:nvSpPr>
          <p:cNvPr id="15" name="Textfeld 14">
            <a:extLst>
              <a:ext uri="{FF2B5EF4-FFF2-40B4-BE49-F238E27FC236}">
                <a16:creationId xmlns:a16="http://schemas.microsoft.com/office/drawing/2014/main" id="{9EE8971E-96BE-491C-9B39-9E9EECFDCF68}"/>
              </a:ext>
            </a:extLst>
          </p:cNvPr>
          <p:cNvSpPr txBox="1"/>
          <p:nvPr/>
        </p:nvSpPr>
        <p:spPr>
          <a:xfrm>
            <a:off x="2072609" y="1191795"/>
            <a:ext cx="1172117"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kWh / 100 km</a:t>
            </a:r>
          </a:p>
        </p:txBody>
      </p:sp>
      <p:sp>
        <p:nvSpPr>
          <p:cNvPr id="16" name="Textfeld 15">
            <a:extLst>
              <a:ext uri="{FF2B5EF4-FFF2-40B4-BE49-F238E27FC236}">
                <a16:creationId xmlns:a16="http://schemas.microsoft.com/office/drawing/2014/main" id="{5F04AEE5-D8E4-4988-90DA-04007DCB2B07}"/>
              </a:ext>
            </a:extLst>
          </p:cNvPr>
          <p:cNvSpPr txBox="1"/>
          <p:nvPr/>
        </p:nvSpPr>
        <p:spPr>
          <a:xfrm>
            <a:off x="746793" y="1521565"/>
            <a:ext cx="1026114" cy="309444"/>
          </a:xfrm>
          <a:prstGeom prst="rect">
            <a:avLst/>
          </a:prstGeom>
          <a:solidFill>
            <a:srgbClr val="143C8C"/>
          </a:solidFill>
        </p:spPr>
        <p:txBody>
          <a:bodyPr wrap="square" rtlCol="0">
            <a:spAutoFit/>
          </a:bodyPr>
          <a:lstStyle>
            <a:defPPr>
              <a:defRPr lang="de-DE"/>
            </a:defPPr>
            <a:lvl1pPr>
              <a:defRPr b="1">
                <a:solidFill>
                  <a:schemeClr val="bg1"/>
                </a:solidFill>
              </a:defRPr>
            </a:lvl1pP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r>
              <a:rPr kumimoji="0" lang="de-DE" sz="1350" b="1" i="0" u="none" strike="noStrike" kern="0" cap="none" spc="0" normalizeH="0" baseline="0" noProof="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15.000.000</a:t>
            </a:r>
          </a:p>
        </p:txBody>
      </p:sp>
      <p:sp>
        <p:nvSpPr>
          <p:cNvPr id="17" name="Textfeld 16">
            <a:extLst>
              <a:ext uri="{FF2B5EF4-FFF2-40B4-BE49-F238E27FC236}">
                <a16:creationId xmlns:a16="http://schemas.microsoft.com/office/drawing/2014/main" id="{6DD21592-3C73-4DBC-95DB-0BD41329B5B2}"/>
              </a:ext>
            </a:extLst>
          </p:cNvPr>
          <p:cNvSpPr txBox="1"/>
          <p:nvPr/>
        </p:nvSpPr>
        <p:spPr>
          <a:xfrm>
            <a:off x="3781871" y="1521565"/>
            <a:ext cx="360997"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45</a:t>
            </a:r>
          </a:p>
        </p:txBody>
      </p:sp>
      <p:sp>
        <p:nvSpPr>
          <p:cNvPr id="18" name="Textfeld 17">
            <a:extLst>
              <a:ext uri="{FF2B5EF4-FFF2-40B4-BE49-F238E27FC236}">
                <a16:creationId xmlns:a16="http://schemas.microsoft.com/office/drawing/2014/main" id="{5A9F6894-CBD2-45C9-86F6-C454D89B1C76}"/>
              </a:ext>
            </a:extLst>
          </p:cNvPr>
          <p:cNvSpPr txBox="1"/>
          <p:nvPr/>
        </p:nvSpPr>
        <p:spPr>
          <a:xfrm>
            <a:off x="2404589" y="1521565"/>
            <a:ext cx="360997"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20</a:t>
            </a:r>
          </a:p>
        </p:txBody>
      </p:sp>
      <p:sp>
        <p:nvSpPr>
          <p:cNvPr id="19" name="Textfeld 18">
            <a:extLst>
              <a:ext uri="{FF2B5EF4-FFF2-40B4-BE49-F238E27FC236}">
                <a16:creationId xmlns:a16="http://schemas.microsoft.com/office/drawing/2014/main" id="{10876ECA-E262-4B65-99F5-5F1DB56B76E2}"/>
              </a:ext>
            </a:extLst>
          </p:cNvPr>
          <p:cNvSpPr txBox="1"/>
          <p:nvPr/>
        </p:nvSpPr>
        <p:spPr>
          <a:xfrm>
            <a:off x="1854527" y="1521565"/>
            <a:ext cx="260008"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x</a:t>
            </a:r>
          </a:p>
        </p:txBody>
      </p:sp>
      <p:sp>
        <p:nvSpPr>
          <p:cNvPr id="20" name="Textfeld 19">
            <a:extLst>
              <a:ext uri="{FF2B5EF4-FFF2-40B4-BE49-F238E27FC236}">
                <a16:creationId xmlns:a16="http://schemas.microsoft.com/office/drawing/2014/main" id="{AFE9118E-CCC4-4622-B96D-6F871BFA27BB}"/>
              </a:ext>
            </a:extLst>
          </p:cNvPr>
          <p:cNvSpPr txBox="1"/>
          <p:nvPr/>
        </p:nvSpPr>
        <p:spPr>
          <a:xfrm>
            <a:off x="3200769" y="1521565"/>
            <a:ext cx="260008"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x</a:t>
            </a:r>
          </a:p>
        </p:txBody>
      </p:sp>
      <p:sp>
        <p:nvSpPr>
          <p:cNvPr id="21" name="Textfeld 20">
            <a:extLst>
              <a:ext uri="{FF2B5EF4-FFF2-40B4-BE49-F238E27FC236}">
                <a16:creationId xmlns:a16="http://schemas.microsoft.com/office/drawing/2014/main" id="{3F01C7B5-362F-4D23-B9C7-E1E01AC3BF2D}"/>
              </a:ext>
            </a:extLst>
          </p:cNvPr>
          <p:cNvSpPr txBox="1"/>
          <p:nvPr/>
        </p:nvSpPr>
        <p:spPr>
          <a:xfrm>
            <a:off x="4463962" y="1521565"/>
            <a:ext cx="309701"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 </a:t>
            </a:r>
          </a:p>
        </p:txBody>
      </p:sp>
      <p:sp>
        <p:nvSpPr>
          <p:cNvPr id="22" name="Textfeld 21">
            <a:extLst>
              <a:ext uri="{FF2B5EF4-FFF2-40B4-BE49-F238E27FC236}">
                <a16:creationId xmlns:a16="http://schemas.microsoft.com/office/drawing/2014/main" id="{C9FF35DA-E6B7-4B69-8AD9-80B8DD5AC768}"/>
              </a:ext>
            </a:extLst>
          </p:cNvPr>
          <p:cNvSpPr txBox="1"/>
          <p:nvPr/>
        </p:nvSpPr>
        <p:spPr>
          <a:xfrm>
            <a:off x="4788468" y="1524647"/>
            <a:ext cx="841129"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135 </a:t>
            </a:r>
            <a:r>
              <a:rPr lang="de-DE" sz="1350" err="1">
                <a:solidFill>
                  <a:srgbClr val="000000"/>
                </a:solidFill>
                <a:latin typeface="Calibri" panose="020F0502020204030204" pitchFamily="34" charset="0"/>
                <a:ea typeface="ＭＳ Ｐゴシック" pitchFamily="34" charset="-128"/>
                <a:cs typeface="Calibri" panose="020F0502020204030204" pitchFamily="34" charset="0"/>
              </a:rPr>
              <a:t>GWh</a:t>
            </a:r>
            <a:endParaRPr lang="de-DE" sz="1350">
              <a:solidFill>
                <a:srgbClr val="000000"/>
              </a:solidFill>
              <a:latin typeface="Calibri" panose="020F0502020204030204" pitchFamily="34" charset="0"/>
              <a:ea typeface="ＭＳ Ｐゴシック" pitchFamily="34" charset="-128"/>
              <a:cs typeface="Calibri" panose="020F0502020204030204" pitchFamily="34" charset="0"/>
            </a:endParaRPr>
          </a:p>
        </p:txBody>
      </p:sp>
      <p:sp>
        <p:nvSpPr>
          <p:cNvPr id="23" name="Textfeld 22">
            <a:extLst>
              <a:ext uri="{FF2B5EF4-FFF2-40B4-BE49-F238E27FC236}">
                <a16:creationId xmlns:a16="http://schemas.microsoft.com/office/drawing/2014/main" id="{58C7F4C4-96B5-453B-B042-8D80A4442EB3}"/>
              </a:ext>
            </a:extLst>
          </p:cNvPr>
          <p:cNvSpPr txBox="1"/>
          <p:nvPr/>
        </p:nvSpPr>
        <p:spPr>
          <a:xfrm>
            <a:off x="5822917" y="1521565"/>
            <a:ext cx="734496" cy="309444"/>
          </a:xfrm>
          <a:prstGeom prst="rect">
            <a:avLst/>
          </a:prstGeom>
          <a:solidFill>
            <a:srgbClr val="143C8C"/>
          </a:solidFill>
        </p:spPr>
        <p:txBody>
          <a:bodyPr wrap="none" rtlCol="0">
            <a:spAutoFit/>
          </a:bodyP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r>
              <a:rPr lang="de-DE" sz="1350" b="1" kern="0" dirty="0">
                <a:solidFill>
                  <a:srgbClr val="FFFFFF"/>
                </a:solidFill>
                <a:latin typeface="Calibri" panose="020F0502020204030204" pitchFamily="34" charset="0"/>
                <a:ea typeface="ＭＳ Ｐゴシック" pitchFamily="34" charset="-128"/>
                <a:cs typeface="Calibri" panose="020F0502020204030204" pitchFamily="34" charset="0"/>
              </a:rPr>
              <a:t>50</a:t>
            </a:r>
            <a:r>
              <a:rPr kumimoji="0" lang="de-DE" sz="1350" b="1" i="0" u="none" strike="noStrike" kern="0" cap="none" spc="0" normalizeH="0" baseline="0" noProof="0" dirty="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 TWh</a:t>
            </a:r>
          </a:p>
        </p:txBody>
      </p:sp>
      <p:sp>
        <p:nvSpPr>
          <p:cNvPr id="24" name="Textfeld 23">
            <a:extLst>
              <a:ext uri="{FF2B5EF4-FFF2-40B4-BE49-F238E27FC236}">
                <a16:creationId xmlns:a16="http://schemas.microsoft.com/office/drawing/2014/main" id="{A1D39148-73EC-482C-AE8A-F7F36B7BF78D}"/>
              </a:ext>
            </a:extLst>
          </p:cNvPr>
          <p:cNvSpPr txBox="1"/>
          <p:nvPr/>
        </p:nvSpPr>
        <p:spPr>
          <a:xfrm>
            <a:off x="747791" y="785097"/>
            <a:ext cx="2072683" cy="309444"/>
          </a:xfrm>
          <a:prstGeom prst="rect">
            <a:avLst/>
          </a:prstGeom>
          <a:noFill/>
        </p:spPr>
        <p:txBody>
          <a:bodyPr wrap="none" rtlCol="0">
            <a:spAutoFit/>
          </a:bodyPr>
          <a:lstStyle/>
          <a:p>
            <a:pPr defTabSz="685800" fontAlgn="base">
              <a:lnSpc>
                <a:spcPct val="110000"/>
              </a:lnSpc>
              <a:spcBef>
                <a:spcPct val="0"/>
              </a:spcBef>
              <a:spcAft>
                <a:spcPct val="20000"/>
              </a:spcAft>
              <a:buClr>
                <a:srgbClr val="99CCFF"/>
              </a:buClr>
            </a:pPr>
            <a:r>
              <a:rPr lang="de-DE" sz="1350" b="1">
                <a:solidFill>
                  <a:srgbClr val="000000"/>
                </a:solidFill>
                <a:latin typeface="Calibri" panose="020F0502020204030204" pitchFamily="34" charset="0"/>
                <a:ea typeface="ＭＳ Ｐゴシック" pitchFamily="34" charset="-128"/>
                <a:cs typeface="Calibri" panose="020F0502020204030204" pitchFamily="34" charset="0"/>
              </a:rPr>
              <a:t>für den Stromverbrauch …</a:t>
            </a:r>
          </a:p>
        </p:txBody>
      </p:sp>
      <p:sp>
        <p:nvSpPr>
          <p:cNvPr id="25" name="Textfeld 24">
            <a:extLst>
              <a:ext uri="{FF2B5EF4-FFF2-40B4-BE49-F238E27FC236}">
                <a16:creationId xmlns:a16="http://schemas.microsoft.com/office/drawing/2014/main" id="{394C5C21-B26F-453B-8470-66F7095B2E08}"/>
              </a:ext>
            </a:extLst>
          </p:cNvPr>
          <p:cNvSpPr txBox="1"/>
          <p:nvPr/>
        </p:nvSpPr>
        <p:spPr>
          <a:xfrm>
            <a:off x="4837358" y="1175831"/>
            <a:ext cx="700512"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pro Tag</a:t>
            </a:r>
          </a:p>
        </p:txBody>
      </p:sp>
      <p:sp>
        <p:nvSpPr>
          <p:cNvPr id="26" name="Textfeld 25">
            <a:extLst>
              <a:ext uri="{FF2B5EF4-FFF2-40B4-BE49-F238E27FC236}">
                <a16:creationId xmlns:a16="http://schemas.microsoft.com/office/drawing/2014/main" id="{700CB2C8-2E5B-484D-872C-21A938286E01}"/>
              </a:ext>
            </a:extLst>
          </p:cNvPr>
          <p:cNvSpPr txBox="1"/>
          <p:nvPr/>
        </p:nvSpPr>
        <p:spPr>
          <a:xfrm>
            <a:off x="5765375" y="1172160"/>
            <a:ext cx="754117"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pro Jahr</a:t>
            </a:r>
          </a:p>
        </p:txBody>
      </p:sp>
      <p:sp>
        <p:nvSpPr>
          <p:cNvPr id="27" name="Textfeld 26">
            <a:extLst>
              <a:ext uri="{FF2B5EF4-FFF2-40B4-BE49-F238E27FC236}">
                <a16:creationId xmlns:a16="http://schemas.microsoft.com/office/drawing/2014/main" id="{F0A323C1-0FA5-4A56-9904-DAAADDA55046}"/>
              </a:ext>
            </a:extLst>
          </p:cNvPr>
          <p:cNvSpPr txBox="1"/>
          <p:nvPr/>
        </p:nvSpPr>
        <p:spPr>
          <a:xfrm>
            <a:off x="7926726" y="1641598"/>
            <a:ext cx="1222950" cy="461665"/>
          </a:xfrm>
          <a:prstGeom prst="rect">
            <a:avLst/>
          </a:prstGeom>
          <a:solidFill>
            <a:srgbClr val="0070C0"/>
          </a:solidFill>
        </p:spPr>
        <p:txBody>
          <a:bodyPr wrap="square" rtlCol="0">
            <a:spAutoFit/>
          </a:bodyPr>
          <a:lstStyle>
            <a:defPPr>
              <a:defRPr lang="de-DE"/>
            </a:defPPr>
            <a:lvl1pPr indent="0" algn="ctr">
              <a:spcBef>
                <a:spcPts val="600"/>
              </a:spcBef>
              <a:buFont typeface="Arial" panose="020B0604020202020204" pitchFamily="34" charset="0"/>
              <a:buNone/>
              <a:defRPr sz="1000" b="1">
                <a:solidFill>
                  <a:schemeClr val="bg1"/>
                </a:solidFill>
              </a:defRPr>
            </a:lvl1pPr>
          </a:lstStyle>
          <a:p>
            <a:pPr algn="r"/>
            <a:r>
              <a:rPr lang="de-DE" sz="800">
                <a:solidFill>
                  <a:prstClr val="white"/>
                </a:solidFill>
                <a:latin typeface="Calibri"/>
              </a:rPr>
              <a:t>Nettostromverbrauch in Deutschland in 2019:</a:t>
            </a:r>
            <a:br>
              <a:rPr lang="de-DE" sz="800">
                <a:solidFill>
                  <a:prstClr val="white"/>
                </a:solidFill>
                <a:latin typeface="Calibri"/>
              </a:rPr>
            </a:br>
            <a:r>
              <a:rPr lang="de-DE" sz="800">
                <a:solidFill>
                  <a:prstClr val="white"/>
                </a:solidFill>
                <a:latin typeface="Calibri"/>
              </a:rPr>
              <a:t>512 TWh </a:t>
            </a:r>
          </a:p>
        </p:txBody>
      </p:sp>
      <p:sp>
        <p:nvSpPr>
          <p:cNvPr id="28" name="EON_Pict_Car_Electric">
            <a:extLst>
              <a:ext uri="{FF2B5EF4-FFF2-40B4-BE49-F238E27FC236}">
                <a16:creationId xmlns:a16="http://schemas.microsoft.com/office/drawing/2014/main" id="{1B741735-8952-47BC-864B-CF5E24157836}"/>
              </a:ext>
            </a:extLst>
          </p:cNvPr>
          <p:cNvSpPr>
            <a:spLocks noChangeAspect="1"/>
          </p:cNvSpPr>
          <p:nvPr/>
        </p:nvSpPr>
        <p:spPr>
          <a:xfrm>
            <a:off x="1132470" y="1066869"/>
            <a:ext cx="342581" cy="360000"/>
          </a:xfrm>
          <a:custGeom>
            <a:avLst/>
            <a:gdLst>
              <a:gd name="connsiteX0" fmla="*/ 375096 w 561975"/>
              <a:gd name="connsiteY0" fmla="*/ 476250 h 590550"/>
              <a:gd name="connsiteX1" fmla="*/ 432246 w 561975"/>
              <a:gd name="connsiteY1" fmla="*/ 533400 h 590550"/>
              <a:gd name="connsiteX2" fmla="*/ 375096 w 561975"/>
              <a:gd name="connsiteY2" fmla="*/ 590550 h 590550"/>
              <a:gd name="connsiteX3" fmla="*/ 317946 w 561975"/>
              <a:gd name="connsiteY3" fmla="*/ 533400 h 590550"/>
              <a:gd name="connsiteX4" fmla="*/ 375096 w 561975"/>
              <a:gd name="connsiteY4" fmla="*/ 476250 h 590550"/>
              <a:gd name="connsiteX5" fmla="*/ 97728 w 561975"/>
              <a:gd name="connsiteY5" fmla="*/ 476250 h 590550"/>
              <a:gd name="connsiteX6" fmla="*/ 154878 w 561975"/>
              <a:gd name="connsiteY6" fmla="*/ 533400 h 590550"/>
              <a:gd name="connsiteX7" fmla="*/ 97728 w 561975"/>
              <a:gd name="connsiteY7" fmla="*/ 590550 h 590550"/>
              <a:gd name="connsiteX8" fmla="*/ 40578 w 561975"/>
              <a:gd name="connsiteY8" fmla="*/ 533400 h 590550"/>
              <a:gd name="connsiteX9" fmla="*/ 97728 w 561975"/>
              <a:gd name="connsiteY9" fmla="*/ 476250 h 590550"/>
              <a:gd name="connsiteX10" fmla="*/ 477585 w 561975"/>
              <a:gd name="connsiteY10" fmla="*/ 444056 h 590550"/>
              <a:gd name="connsiteX11" fmla="*/ 431198 w 561975"/>
              <a:gd name="connsiteY11" fmla="*/ 397002 h 590550"/>
              <a:gd name="connsiteX12" fmla="*/ 303277 w 561975"/>
              <a:gd name="connsiteY12" fmla="*/ 273177 h 590550"/>
              <a:gd name="connsiteX13" fmla="*/ 66105 w 561975"/>
              <a:gd name="connsiteY13" fmla="*/ 258890 h 590550"/>
              <a:gd name="connsiteX14" fmla="*/ 60866 w 561975"/>
              <a:gd name="connsiteY14" fmla="*/ 286893 h 590550"/>
              <a:gd name="connsiteX15" fmla="*/ 9050 w 561975"/>
              <a:gd name="connsiteY15" fmla="*/ 388906 h 590550"/>
              <a:gd name="connsiteX16" fmla="*/ 97 w 561975"/>
              <a:gd name="connsiteY16" fmla="*/ 446056 h 590550"/>
              <a:gd name="connsiteX17" fmla="*/ 13336 w 561975"/>
              <a:gd name="connsiteY17" fmla="*/ 533781 h 590550"/>
              <a:gd name="connsiteX18" fmla="*/ 22861 w 561975"/>
              <a:gd name="connsiteY18" fmla="*/ 543306 h 590550"/>
              <a:gd name="connsiteX19" fmla="*/ 87387 w 561975"/>
              <a:gd name="connsiteY19" fmla="*/ 456997 h 590550"/>
              <a:gd name="connsiteX20" fmla="*/ 173696 w 561975"/>
              <a:gd name="connsiteY20" fmla="*/ 521524 h 590550"/>
              <a:gd name="connsiteX21" fmla="*/ 171166 w 561975"/>
              <a:gd name="connsiteY21" fmla="*/ 554641 h 590550"/>
              <a:gd name="connsiteX22" fmla="*/ 302896 w 561975"/>
              <a:gd name="connsiteY22" fmla="*/ 555498 h 590550"/>
              <a:gd name="connsiteX23" fmla="*/ 352910 w 561975"/>
              <a:gd name="connsiteY23" fmla="*/ 460044 h 590550"/>
              <a:gd name="connsiteX24" fmla="*/ 448364 w 561975"/>
              <a:gd name="connsiteY24" fmla="*/ 510057 h 590550"/>
              <a:gd name="connsiteX25" fmla="*/ 448153 w 561975"/>
              <a:gd name="connsiteY25" fmla="*/ 556165 h 590550"/>
              <a:gd name="connsiteX26" fmla="*/ 450153 w 561975"/>
              <a:gd name="connsiteY26" fmla="*/ 556165 h 590550"/>
              <a:gd name="connsiteX27" fmla="*/ 486253 w 561975"/>
              <a:gd name="connsiteY27" fmla="*/ 529781 h 590550"/>
              <a:gd name="connsiteX28" fmla="*/ 477680 w 561975"/>
              <a:gd name="connsiteY28" fmla="*/ 444056 h 590550"/>
              <a:gd name="connsiteX29" fmla="*/ 349759 w 561975"/>
              <a:gd name="connsiteY29" fmla="*/ 377381 h 590550"/>
              <a:gd name="connsiteX30" fmla="*/ 349759 w 561975"/>
              <a:gd name="connsiteY30" fmla="*/ 377381 h 590550"/>
              <a:gd name="connsiteX31" fmla="*/ 168784 w 561975"/>
              <a:gd name="connsiteY31" fmla="*/ 356140 h 590550"/>
              <a:gd name="connsiteX32" fmla="*/ 112777 w 561975"/>
              <a:gd name="connsiteY32" fmla="*/ 354044 h 590550"/>
              <a:gd name="connsiteX33" fmla="*/ 151449 w 561975"/>
              <a:gd name="connsiteY33" fmla="*/ 273653 h 590550"/>
              <a:gd name="connsiteX34" fmla="*/ 287656 w 561975"/>
              <a:gd name="connsiteY34" fmla="*/ 289274 h 590550"/>
              <a:gd name="connsiteX35" fmla="*/ 363285 w 561975"/>
              <a:gd name="connsiteY35" fmla="*/ 363760 h 590550"/>
              <a:gd name="connsiteX36" fmla="*/ 349759 w 561975"/>
              <a:gd name="connsiteY36" fmla="*/ 377000 h 590550"/>
              <a:gd name="connsiteX37" fmla="*/ 500064 w 561975"/>
              <a:gd name="connsiteY37" fmla="*/ 180975 h 590550"/>
              <a:gd name="connsiteX38" fmla="*/ 566739 w 561975"/>
              <a:gd name="connsiteY38" fmla="*/ 114300 h 590550"/>
              <a:gd name="connsiteX39" fmla="*/ 566739 w 561975"/>
              <a:gd name="connsiteY39" fmla="*/ 66675 h 590550"/>
              <a:gd name="connsiteX40" fmla="*/ 547689 w 561975"/>
              <a:gd name="connsiteY40" fmla="*/ 47625 h 590550"/>
              <a:gd name="connsiteX41" fmla="*/ 523876 w 561975"/>
              <a:gd name="connsiteY41" fmla="*/ 47625 h 590550"/>
              <a:gd name="connsiteX42" fmla="*/ 523876 w 561975"/>
              <a:gd name="connsiteY42" fmla="*/ 9525 h 590550"/>
              <a:gd name="connsiteX43" fmla="*/ 514351 w 561975"/>
              <a:gd name="connsiteY43" fmla="*/ 0 h 590550"/>
              <a:gd name="connsiteX44" fmla="*/ 504826 w 561975"/>
              <a:gd name="connsiteY44" fmla="*/ 9525 h 590550"/>
              <a:gd name="connsiteX45" fmla="*/ 504826 w 561975"/>
              <a:gd name="connsiteY45" fmla="*/ 47625 h 590550"/>
              <a:gd name="connsiteX46" fmla="*/ 457201 w 561975"/>
              <a:gd name="connsiteY46" fmla="*/ 47625 h 590550"/>
              <a:gd name="connsiteX47" fmla="*/ 457201 w 561975"/>
              <a:gd name="connsiteY47" fmla="*/ 9525 h 590550"/>
              <a:gd name="connsiteX48" fmla="*/ 447676 w 561975"/>
              <a:gd name="connsiteY48" fmla="*/ 0 h 590550"/>
              <a:gd name="connsiteX49" fmla="*/ 438151 w 561975"/>
              <a:gd name="connsiteY49" fmla="*/ 9525 h 590550"/>
              <a:gd name="connsiteX50" fmla="*/ 438151 w 561975"/>
              <a:gd name="connsiteY50" fmla="*/ 47625 h 590550"/>
              <a:gd name="connsiteX51" fmla="*/ 414339 w 561975"/>
              <a:gd name="connsiteY51" fmla="*/ 47625 h 590550"/>
              <a:gd name="connsiteX52" fmla="*/ 395289 w 561975"/>
              <a:gd name="connsiteY52" fmla="*/ 66675 h 590550"/>
              <a:gd name="connsiteX53" fmla="*/ 395289 w 561975"/>
              <a:gd name="connsiteY53" fmla="*/ 114300 h 590550"/>
              <a:gd name="connsiteX54" fmla="*/ 461964 w 561975"/>
              <a:gd name="connsiteY54" fmla="*/ 180975 h 590550"/>
              <a:gd name="connsiteX55" fmla="*/ 471489 w 561975"/>
              <a:gd name="connsiteY55" fmla="*/ 180975 h 590550"/>
              <a:gd name="connsiteX56" fmla="*/ 471489 w 561975"/>
              <a:gd name="connsiteY56" fmla="*/ 210598 h 590550"/>
              <a:gd name="connsiteX57" fmla="*/ 499015 w 561975"/>
              <a:gd name="connsiteY57" fmla="*/ 238126 h 590550"/>
              <a:gd name="connsiteX58" fmla="*/ 499207 w 561975"/>
              <a:gd name="connsiteY58" fmla="*/ 238125 h 590550"/>
              <a:gd name="connsiteX59" fmla="*/ 519114 w 561975"/>
              <a:gd name="connsiteY59" fmla="*/ 238125 h 590550"/>
              <a:gd name="connsiteX60" fmla="*/ 528639 w 561975"/>
              <a:gd name="connsiteY60" fmla="*/ 247650 h 590550"/>
              <a:gd name="connsiteX61" fmla="*/ 528639 w 561975"/>
              <a:gd name="connsiteY61" fmla="*/ 285750 h 590550"/>
              <a:gd name="connsiteX62" fmla="*/ 538164 w 561975"/>
              <a:gd name="connsiteY62" fmla="*/ 295275 h 590550"/>
              <a:gd name="connsiteX63" fmla="*/ 547689 w 561975"/>
              <a:gd name="connsiteY63" fmla="*/ 285750 h 590550"/>
              <a:gd name="connsiteX64" fmla="*/ 547689 w 561975"/>
              <a:gd name="connsiteY64" fmla="*/ 247650 h 590550"/>
              <a:gd name="connsiteX65" fmla="*/ 519114 w 561975"/>
              <a:gd name="connsiteY65" fmla="*/ 219075 h 590550"/>
              <a:gd name="connsiteX66" fmla="*/ 499207 w 561975"/>
              <a:gd name="connsiteY66" fmla="*/ 219075 h 590550"/>
              <a:gd name="connsiteX67" fmla="*/ 490729 w 561975"/>
              <a:gd name="connsiteY67" fmla="*/ 210598 h 590550"/>
              <a:gd name="connsiteX68" fmla="*/ 490729 w 561975"/>
              <a:gd name="connsiteY68" fmla="*/ 190500 h 590550"/>
              <a:gd name="connsiteX69" fmla="*/ 490729 w 561975"/>
              <a:gd name="connsiteY69" fmla="*/ 190500 h 590550"/>
              <a:gd name="connsiteX70" fmla="*/ 490729 w 561975"/>
              <a:gd name="connsiteY70" fmla="*/ 180975 h 590550"/>
              <a:gd name="connsiteX71" fmla="*/ 500254 w 561975"/>
              <a:gd name="connsiteY71" fmla="*/ 180975 h 590550"/>
              <a:gd name="connsiteX72" fmla="*/ 428245 w 561975"/>
              <a:gd name="connsiteY72" fmla="*/ 148019 h 590550"/>
              <a:gd name="connsiteX73" fmla="*/ 414339 w 561975"/>
              <a:gd name="connsiteY73" fmla="*/ 114300 h 590550"/>
              <a:gd name="connsiteX74" fmla="*/ 414339 w 561975"/>
              <a:gd name="connsiteY74" fmla="*/ 66675 h 590550"/>
              <a:gd name="connsiteX75" fmla="*/ 547689 w 561975"/>
              <a:gd name="connsiteY75" fmla="*/ 66675 h 590550"/>
              <a:gd name="connsiteX76" fmla="*/ 547689 w 561975"/>
              <a:gd name="connsiteY76" fmla="*/ 114300 h 590550"/>
              <a:gd name="connsiteX77" fmla="*/ 500064 w 561975"/>
              <a:gd name="connsiteY77" fmla="*/ 161925 h 590550"/>
              <a:gd name="connsiteX78" fmla="*/ 461964 w 561975"/>
              <a:gd name="connsiteY78" fmla="*/ 161925 h 590550"/>
              <a:gd name="connsiteX79" fmla="*/ 428245 w 561975"/>
              <a:gd name="connsiteY79" fmla="*/ 148019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1975" h="590550">
                <a:moveTo>
                  <a:pt x="375096" y="476250"/>
                </a:moveTo>
                <a:cubicBezTo>
                  <a:pt x="406659" y="476250"/>
                  <a:pt x="432246" y="501837"/>
                  <a:pt x="432246" y="533400"/>
                </a:cubicBezTo>
                <a:cubicBezTo>
                  <a:pt x="432246" y="564963"/>
                  <a:pt x="406659" y="590550"/>
                  <a:pt x="375096" y="590550"/>
                </a:cubicBezTo>
                <a:cubicBezTo>
                  <a:pt x="343533" y="590550"/>
                  <a:pt x="317946" y="564963"/>
                  <a:pt x="317946" y="533400"/>
                </a:cubicBezTo>
                <a:cubicBezTo>
                  <a:pt x="317946" y="501837"/>
                  <a:pt x="343533" y="476250"/>
                  <a:pt x="375096" y="476250"/>
                </a:cubicBezTo>
                <a:moveTo>
                  <a:pt x="97728" y="476250"/>
                </a:moveTo>
                <a:cubicBezTo>
                  <a:pt x="129291" y="476250"/>
                  <a:pt x="154878" y="501837"/>
                  <a:pt x="154878" y="533400"/>
                </a:cubicBezTo>
                <a:cubicBezTo>
                  <a:pt x="154878" y="564963"/>
                  <a:pt x="129291" y="590550"/>
                  <a:pt x="97728" y="590550"/>
                </a:cubicBezTo>
                <a:cubicBezTo>
                  <a:pt x="66165" y="590550"/>
                  <a:pt x="40578" y="564963"/>
                  <a:pt x="40578" y="533400"/>
                </a:cubicBezTo>
                <a:cubicBezTo>
                  <a:pt x="40578" y="501837"/>
                  <a:pt x="66165" y="476250"/>
                  <a:pt x="97728" y="476250"/>
                </a:cubicBezTo>
                <a:moveTo>
                  <a:pt x="477585" y="444056"/>
                </a:moveTo>
                <a:cubicBezTo>
                  <a:pt x="471584" y="431959"/>
                  <a:pt x="449010" y="413385"/>
                  <a:pt x="431198" y="397002"/>
                </a:cubicBezTo>
                <a:cubicBezTo>
                  <a:pt x="413386" y="380619"/>
                  <a:pt x="326423" y="294989"/>
                  <a:pt x="303277" y="273177"/>
                </a:cubicBezTo>
                <a:cubicBezTo>
                  <a:pt x="280132" y="251365"/>
                  <a:pt x="88774" y="258890"/>
                  <a:pt x="66105" y="258890"/>
                </a:cubicBezTo>
                <a:cubicBezTo>
                  <a:pt x="43435" y="258890"/>
                  <a:pt x="67724" y="275273"/>
                  <a:pt x="60866" y="286893"/>
                </a:cubicBezTo>
                <a:cubicBezTo>
                  <a:pt x="54008" y="298514"/>
                  <a:pt x="18575" y="369380"/>
                  <a:pt x="9050" y="388906"/>
                </a:cubicBezTo>
                <a:cubicBezTo>
                  <a:pt x="-475" y="408432"/>
                  <a:pt x="97" y="424339"/>
                  <a:pt x="97" y="446056"/>
                </a:cubicBezTo>
                <a:cubicBezTo>
                  <a:pt x="97" y="467773"/>
                  <a:pt x="-1999" y="515874"/>
                  <a:pt x="13336" y="533781"/>
                </a:cubicBezTo>
                <a:cubicBezTo>
                  <a:pt x="16765" y="537877"/>
                  <a:pt x="19718" y="541020"/>
                  <a:pt x="22861" y="543306"/>
                </a:cubicBezTo>
                <a:cubicBezTo>
                  <a:pt x="16846" y="501654"/>
                  <a:pt x="45736" y="463012"/>
                  <a:pt x="87387" y="456997"/>
                </a:cubicBezTo>
                <a:cubicBezTo>
                  <a:pt x="129040" y="450982"/>
                  <a:pt x="167681" y="479871"/>
                  <a:pt x="173696" y="521524"/>
                </a:cubicBezTo>
                <a:cubicBezTo>
                  <a:pt x="175298" y="532614"/>
                  <a:pt x="174434" y="543922"/>
                  <a:pt x="171166" y="554641"/>
                </a:cubicBezTo>
                <a:lnTo>
                  <a:pt x="302896" y="555498"/>
                </a:lnTo>
                <a:cubicBezTo>
                  <a:pt x="290348" y="515328"/>
                  <a:pt x="312740" y="472591"/>
                  <a:pt x="352910" y="460044"/>
                </a:cubicBezTo>
                <a:cubicBezTo>
                  <a:pt x="393080" y="447496"/>
                  <a:pt x="435816" y="469887"/>
                  <a:pt x="448364" y="510057"/>
                </a:cubicBezTo>
                <a:cubicBezTo>
                  <a:pt x="453057" y="525080"/>
                  <a:pt x="452983" y="541187"/>
                  <a:pt x="448153" y="556165"/>
                </a:cubicBezTo>
                <a:lnTo>
                  <a:pt x="450153" y="556165"/>
                </a:lnTo>
                <a:cubicBezTo>
                  <a:pt x="468155" y="556165"/>
                  <a:pt x="486253" y="556736"/>
                  <a:pt x="486253" y="529781"/>
                </a:cubicBezTo>
                <a:cubicBezTo>
                  <a:pt x="486253" y="502825"/>
                  <a:pt x="483681" y="456248"/>
                  <a:pt x="477680" y="444056"/>
                </a:cubicBezTo>
                <a:close/>
                <a:moveTo>
                  <a:pt x="349759" y="377381"/>
                </a:moveTo>
                <a:lnTo>
                  <a:pt x="349759" y="377381"/>
                </a:lnTo>
                <a:cubicBezTo>
                  <a:pt x="304039" y="370713"/>
                  <a:pt x="203360" y="357473"/>
                  <a:pt x="168784" y="356140"/>
                </a:cubicBezTo>
                <a:lnTo>
                  <a:pt x="112777" y="354044"/>
                </a:lnTo>
                <a:lnTo>
                  <a:pt x="151449" y="273653"/>
                </a:lnTo>
                <a:cubicBezTo>
                  <a:pt x="210218" y="273653"/>
                  <a:pt x="274798" y="276987"/>
                  <a:pt x="287656" y="289274"/>
                </a:cubicBezTo>
                <a:cubicBezTo>
                  <a:pt x="300515" y="301562"/>
                  <a:pt x="333662" y="334328"/>
                  <a:pt x="363285" y="363760"/>
                </a:cubicBezTo>
                <a:cubicBezTo>
                  <a:pt x="368714" y="368427"/>
                  <a:pt x="365571" y="379190"/>
                  <a:pt x="349759" y="377000"/>
                </a:cubicBezTo>
                <a:close/>
                <a:moveTo>
                  <a:pt x="500064" y="180975"/>
                </a:moveTo>
                <a:cubicBezTo>
                  <a:pt x="536887" y="180975"/>
                  <a:pt x="566739" y="151124"/>
                  <a:pt x="566739" y="114300"/>
                </a:cubicBezTo>
                <a:lnTo>
                  <a:pt x="566739" y="66675"/>
                </a:lnTo>
                <a:cubicBezTo>
                  <a:pt x="566739" y="56154"/>
                  <a:pt x="558210" y="47625"/>
                  <a:pt x="547689" y="47625"/>
                </a:cubicBezTo>
                <a:lnTo>
                  <a:pt x="523876" y="47625"/>
                </a:lnTo>
                <a:lnTo>
                  <a:pt x="523876" y="9525"/>
                </a:lnTo>
                <a:cubicBezTo>
                  <a:pt x="523876" y="4264"/>
                  <a:pt x="519612" y="0"/>
                  <a:pt x="514351" y="0"/>
                </a:cubicBezTo>
                <a:cubicBezTo>
                  <a:pt x="509091" y="0"/>
                  <a:pt x="504826" y="4264"/>
                  <a:pt x="504826" y="9525"/>
                </a:cubicBezTo>
                <a:lnTo>
                  <a:pt x="504826" y="47625"/>
                </a:lnTo>
                <a:lnTo>
                  <a:pt x="457201" y="47625"/>
                </a:lnTo>
                <a:lnTo>
                  <a:pt x="457201" y="9525"/>
                </a:lnTo>
                <a:cubicBezTo>
                  <a:pt x="457201" y="4264"/>
                  <a:pt x="452937" y="0"/>
                  <a:pt x="447676" y="0"/>
                </a:cubicBezTo>
                <a:cubicBezTo>
                  <a:pt x="442416" y="0"/>
                  <a:pt x="438151" y="4264"/>
                  <a:pt x="438151" y="9525"/>
                </a:cubicBezTo>
                <a:lnTo>
                  <a:pt x="438151" y="47625"/>
                </a:lnTo>
                <a:lnTo>
                  <a:pt x="414339" y="47625"/>
                </a:lnTo>
                <a:cubicBezTo>
                  <a:pt x="403817" y="47625"/>
                  <a:pt x="395289" y="56154"/>
                  <a:pt x="395289" y="66675"/>
                </a:cubicBezTo>
                <a:lnTo>
                  <a:pt x="395289" y="114300"/>
                </a:lnTo>
                <a:cubicBezTo>
                  <a:pt x="395289" y="151124"/>
                  <a:pt x="425140" y="180975"/>
                  <a:pt x="461964" y="180975"/>
                </a:cubicBezTo>
                <a:lnTo>
                  <a:pt x="471489" y="180975"/>
                </a:lnTo>
                <a:lnTo>
                  <a:pt x="471489" y="210598"/>
                </a:lnTo>
                <a:cubicBezTo>
                  <a:pt x="471489" y="225801"/>
                  <a:pt x="483812" y="238125"/>
                  <a:pt x="499015" y="238126"/>
                </a:cubicBezTo>
                <a:cubicBezTo>
                  <a:pt x="499079" y="238126"/>
                  <a:pt x="499143" y="238125"/>
                  <a:pt x="499207" y="238125"/>
                </a:cubicBezTo>
                <a:lnTo>
                  <a:pt x="519114" y="238125"/>
                </a:lnTo>
                <a:cubicBezTo>
                  <a:pt x="524374" y="238125"/>
                  <a:pt x="528639" y="242389"/>
                  <a:pt x="528639" y="247650"/>
                </a:cubicBezTo>
                <a:lnTo>
                  <a:pt x="528639" y="285750"/>
                </a:lnTo>
                <a:cubicBezTo>
                  <a:pt x="528639" y="291011"/>
                  <a:pt x="532903" y="295275"/>
                  <a:pt x="538164" y="295275"/>
                </a:cubicBezTo>
                <a:cubicBezTo>
                  <a:pt x="543424" y="295275"/>
                  <a:pt x="547689" y="291011"/>
                  <a:pt x="547689" y="285750"/>
                </a:cubicBezTo>
                <a:lnTo>
                  <a:pt x="547689" y="247650"/>
                </a:lnTo>
                <a:cubicBezTo>
                  <a:pt x="547689" y="231868"/>
                  <a:pt x="534896" y="219075"/>
                  <a:pt x="519114" y="219075"/>
                </a:cubicBezTo>
                <a:lnTo>
                  <a:pt x="499207" y="219075"/>
                </a:lnTo>
                <a:cubicBezTo>
                  <a:pt x="494546" y="219024"/>
                  <a:pt x="490781" y="215258"/>
                  <a:pt x="490729" y="210598"/>
                </a:cubicBezTo>
                <a:lnTo>
                  <a:pt x="490729" y="190500"/>
                </a:lnTo>
                <a:lnTo>
                  <a:pt x="490729" y="190500"/>
                </a:lnTo>
                <a:lnTo>
                  <a:pt x="490729" y="180975"/>
                </a:lnTo>
                <a:lnTo>
                  <a:pt x="500254" y="180975"/>
                </a:lnTo>
                <a:close/>
                <a:moveTo>
                  <a:pt x="428245" y="148019"/>
                </a:moveTo>
                <a:cubicBezTo>
                  <a:pt x="419319" y="139070"/>
                  <a:pt x="414316" y="126940"/>
                  <a:pt x="414339" y="114300"/>
                </a:cubicBezTo>
                <a:lnTo>
                  <a:pt x="414339" y="66675"/>
                </a:lnTo>
                <a:lnTo>
                  <a:pt x="547689" y="66675"/>
                </a:lnTo>
                <a:lnTo>
                  <a:pt x="547689" y="114300"/>
                </a:lnTo>
                <a:cubicBezTo>
                  <a:pt x="547689" y="140602"/>
                  <a:pt x="526366" y="161925"/>
                  <a:pt x="500064" y="161925"/>
                </a:cubicBezTo>
                <a:lnTo>
                  <a:pt x="461964" y="161925"/>
                </a:lnTo>
                <a:cubicBezTo>
                  <a:pt x="449324" y="161948"/>
                  <a:pt x="437194" y="156944"/>
                  <a:pt x="428245" y="148019"/>
                </a:cubicBezTo>
                <a:close/>
              </a:path>
            </a:pathLst>
          </a:custGeom>
          <a:solidFill>
            <a:sysClr val="windowText" lastClr="000000">
              <a:lumMod val="50000"/>
              <a:lumOff val="50000"/>
            </a:sysClr>
          </a:solidFill>
          <a:ln w="416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29" name="Textfeld 28">
            <a:extLst>
              <a:ext uri="{FF2B5EF4-FFF2-40B4-BE49-F238E27FC236}">
                <a16:creationId xmlns:a16="http://schemas.microsoft.com/office/drawing/2014/main" id="{6E6487F0-353F-4F0D-9053-BE7A4A81F76F}"/>
              </a:ext>
            </a:extLst>
          </p:cNvPr>
          <p:cNvSpPr txBox="1"/>
          <p:nvPr/>
        </p:nvSpPr>
        <p:spPr>
          <a:xfrm>
            <a:off x="7926725" y="1042794"/>
            <a:ext cx="1222951" cy="570614"/>
          </a:xfrm>
          <a:prstGeom prst="rect">
            <a:avLst/>
          </a:prstGeom>
          <a:solidFill>
            <a:srgbClr val="0070C0"/>
          </a:solidFill>
        </p:spPr>
        <p:txBody>
          <a:bodyPr wrap="square" rtlCol="0">
            <a:noAutofit/>
          </a:bodyPr>
          <a:lstStyle>
            <a:defPPr>
              <a:defRPr lang="de-DE"/>
            </a:defPPr>
            <a:lvl1pPr indent="0" algn="ctr">
              <a:spcBef>
                <a:spcPts val="600"/>
              </a:spcBef>
              <a:buFont typeface="Arial" panose="020B0604020202020204" pitchFamily="34" charset="0"/>
              <a:buNone/>
              <a:defRPr sz="1000" b="1">
                <a:solidFill>
                  <a:schemeClr val="bg1"/>
                </a:solidFill>
              </a:defRPr>
            </a:lvl1pPr>
          </a:lstStyle>
          <a:p>
            <a:pPr algn="r"/>
            <a:r>
              <a:rPr lang="de-DE" sz="800">
                <a:solidFill>
                  <a:prstClr val="white"/>
                </a:solidFill>
                <a:latin typeface="Calibri"/>
              </a:rPr>
              <a:t>Regenerativ erzeugte Strommenge in Deutschland in 2020: 251 TWh </a:t>
            </a:r>
          </a:p>
        </p:txBody>
      </p:sp>
      <p:sp>
        <p:nvSpPr>
          <p:cNvPr id="30" name="Textfeld 29">
            <a:extLst>
              <a:ext uri="{FF2B5EF4-FFF2-40B4-BE49-F238E27FC236}">
                <a16:creationId xmlns:a16="http://schemas.microsoft.com/office/drawing/2014/main" id="{405EEFF8-053F-408F-BBB8-DD448D0B63FC}"/>
              </a:ext>
            </a:extLst>
          </p:cNvPr>
          <p:cNvSpPr txBox="1"/>
          <p:nvPr/>
        </p:nvSpPr>
        <p:spPr>
          <a:xfrm>
            <a:off x="5557722" y="3865553"/>
            <a:ext cx="1215081" cy="600165"/>
          </a:xfrm>
          <a:prstGeom prst="rect">
            <a:avLst/>
          </a:prstGeom>
          <a:solidFill>
            <a:srgbClr val="143C8C"/>
          </a:solidFill>
        </p:spPr>
        <p:txBody>
          <a:bodyPr wrap="square" rtlCol="0">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800" b="1" i="0" u="none" strike="noStrike" kern="0" cap="none" spc="0" normalizeH="0" baseline="0" noProof="0">
                <a:ln>
                  <a:noFill/>
                </a:ln>
                <a:solidFill>
                  <a:prstClr val="white"/>
                </a:solidFill>
                <a:effectLst/>
                <a:uLnTx/>
                <a:uFillTx/>
                <a:latin typeface="Calibri"/>
              </a:rPr>
              <a:t>Nettostromverbrauch in Deutschland in 2019</a:t>
            </a:r>
            <a:br>
              <a:rPr kumimoji="0" lang="de-DE" sz="800" b="1" i="0" u="none" strike="noStrike" kern="0" cap="none" spc="0" normalizeH="0" baseline="0" noProof="0">
                <a:ln>
                  <a:noFill/>
                </a:ln>
                <a:solidFill>
                  <a:prstClr val="white"/>
                </a:solidFill>
                <a:effectLst/>
                <a:uLnTx/>
                <a:uFillTx/>
                <a:latin typeface="Calibri"/>
              </a:rPr>
            </a:br>
            <a:r>
              <a:rPr kumimoji="0" lang="de-DE" sz="800" b="1" i="0" u="none" strike="noStrike" kern="0" cap="none" spc="0" normalizeH="0" baseline="0" noProof="0">
                <a:ln>
                  <a:noFill/>
                </a:ln>
                <a:solidFill>
                  <a:prstClr val="white"/>
                </a:solidFill>
                <a:effectLst/>
                <a:uLnTx/>
                <a:uFillTx/>
                <a:latin typeface="Calibri"/>
              </a:rPr>
              <a:t>pro Tag:</a:t>
            </a:r>
            <a:br>
              <a:rPr kumimoji="0" lang="de-DE" sz="800" b="1" i="0" u="none" strike="noStrike" kern="0" cap="none" spc="0" normalizeH="0" baseline="0" noProof="0">
                <a:ln>
                  <a:noFill/>
                </a:ln>
                <a:solidFill>
                  <a:prstClr val="white"/>
                </a:solidFill>
                <a:effectLst/>
                <a:uLnTx/>
                <a:uFillTx/>
                <a:latin typeface="Calibri"/>
              </a:rPr>
            </a:br>
            <a:r>
              <a:rPr kumimoji="0" lang="de-DE" sz="800" b="1" i="0" u="none" strike="noStrike" kern="0" cap="none" spc="0" normalizeH="0" baseline="0" noProof="0">
                <a:ln>
                  <a:noFill/>
                </a:ln>
                <a:solidFill>
                  <a:prstClr val="white"/>
                </a:solidFill>
                <a:effectLst/>
                <a:uLnTx/>
                <a:uFillTx/>
                <a:latin typeface="Calibri"/>
              </a:rPr>
              <a:t>1.400 </a:t>
            </a:r>
            <a:r>
              <a:rPr kumimoji="0" lang="de-DE" sz="800" b="1" i="0" u="none" strike="noStrike" kern="0" cap="none" spc="0" normalizeH="0" baseline="0" noProof="0" err="1">
                <a:ln>
                  <a:noFill/>
                </a:ln>
                <a:solidFill>
                  <a:prstClr val="white"/>
                </a:solidFill>
                <a:effectLst/>
                <a:uLnTx/>
                <a:uFillTx/>
                <a:latin typeface="Calibri"/>
              </a:rPr>
              <a:t>GWh</a:t>
            </a:r>
            <a:r>
              <a:rPr kumimoji="0" lang="de-DE" sz="800" b="1" i="0" u="none" strike="noStrike" kern="0" cap="none" spc="0" normalizeH="0" baseline="0" noProof="0">
                <a:ln>
                  <a:noFill/>
                </a:ln>
                <a:solidFill>
                  <a:prstClr val="white"/>
                </a:solidFill>
                <a:effectLst/>
                <a:uLnTx/>
                <a:uFillTx/>
                <a:latin typeface="Calibri"/>
              </a:rPr>
              <a:t> </a:t>
            </a:r>
          </a:p>
        </p:txBody>
      </p:sp>
      <p:sp>
        <p:nvSpPr>
          <p:cNvPr id="31" name="Textfeld 30">
            <a:extLst>
              <a:ext uri="{FF2B5EF4-FFF2-40B4-BE49-F238E27FC236}">
                <a16:creationId xmlns:a16="http://schemas.microsoft.com/office/drawing/2014/main" id="{79ED764F-AE87-4911-AC44-AC069C240C5E}"/>
              </a:ext>
            </a:extLst>
          </p:cNvPr>
          <p:cNvSpPr txBox="1"/>
          <p:nvPr/>
        </p:nvSpPr>
        <p:spPr>
          <a:xfrm>
            <a:off x="2055776" y="3681797"/>
            <a:ext cx="1456745"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Nutzbare kWh***</a:t>
            </a:r>
          </a:p>
        </p:txBody>
      </p:sp>
      <p:sp>
        <p:nvSpPr>
          <p:cNvPr id="32" name="Textfeld 31">
            <a:extLst>
              <a:ext uri="{FF2B5EF4-FFF2-40B4-BE49-F238E27FC236}">
                <a16:creationId xmlns:a16="http://schemas.microsoft.com/office/drawing/2014/main" id="{6A10074D-0F60-4923-8F7A-52AD6A98C2BD}"/>
              </a:ext>
            </a:extLst>
          </p:cNvPr>
          <p:cNvSpPr txBox="1"/>
          <p:nvPr/>
        </p:nvSpPr>
        <p:spPr>
          <a:xfrm>
            <a:off x="746793" y="4066792"/>
            <a:ext cx="982962" cy="309444"/>
          </a:xfrm>
          <a:prstGeom prst="rect">
            <a:avLst/>
          </a:prstGeom>
          <a:solidFill>
            <a:srgbClr val="143C8C"/>
          </a:solidFill>
        </p:spPr>
        <p:txBody>
          <a:bodyPr wrap="none" rtlCol="0">
            <a:spAutoFit/>
          </a:bodyPr>
          <a:lstStyle>
            <a:defPPr>
              <a:defRPr lang="de-DE"/>
            </a:defPPr>
            <a:lvl1pPr algn="ctr" defTabSz="685800" fontAlgn="base">
              <a:lnSpc>
                <a:spcPct val="110000"/>
              </a:lnSpc>
              <a:spcBef>
                <a:spcPct val="0"/>
              </a:spcBef>
              <a:spcAft>
                <a:spcPct val="20000"/>
              </a:spcAft>
              <a:buClr>
                <a:srgbClr val="99CCFF"/>
              </a:buClr>
              <a:defRPr sz="1350" b="1">
                <a:solidFill>
                  <a:srgbClr val="FFFFFF"/>
                </a:solidFill>
                <a:latin typeface="Calibri" panose="020F0502020204030204" pitchFamily="34" charset="0"/>
                <a:ea typeface="ＭＳ Ｐゴシック" pitchFamily="34" charset="-128"/>
                <a:cs typeface="Calibri" panose="020F0502020204030204" pitchFamily="34" charset="0"/>
              </a:defRPr>
            </a:lvl1pP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r>
              <a:rPr kumimoji="0" lang="de-DE" sz="1350" b="1" i="0" u="none" strike="noStrike" kern="0" cap="none" spc="0" normalizeH="0" baseline="0" noProof="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15.000.000</a:t>
            </a:r>
          </a:p>
        </p:txBody>
      </p:sp>
      <p:sp>
        <p:nvSpPr>
          <p:cNvPr id="33" name="Textfeld 32">
            <a:extLst>
              <a:ext uri="{FF2B5EF4-FFF2-40B4-BE49-F238E27FC236}">
                <a16:creationId xmlns:a16="http://schemas.microsoft.com/office/drawing/2014/main" id="{72A205B8-1956-4871-980E-A18A260C58BD}"/>
              </a:ext>
            </a:extLst>
          </p:cNvPr>
          <p:cNvSpPr txBox="1"/>
          <p:nvPr/>
        </p:nvSpPr>
        <p:spPr>
          <a:xfrm>
            <a:off x="2404589" y="4066792"/>
            <a:ext cx="360997"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36</a:t>
            </a:r>
          </a:p>
        </p:txBody>
      </p:sp>
      <p:sp>
        <p:nvSpPr>
          <p:cNvPr id="34" name="Textfeld 33">
            <a:extLst>
              <a:ext uri="{FF2B5EF4-FFF2-40B4-BE49-F238E27FC236}">
                <a16:creationId xmlns:a16="http://schemas.microsoft.com/office/drawing/2014/main" id="{3B1AF378-575B-4A95-8C2B-8F25384150B9}"/>
              </a:ext>
            </a:extLst>
          </p:cNvPr>
          <p:cNvSpPr txBox="1"/>
          <p:nvPr/>
        </p:nvSpPr>
        <p:spPr>
          <a:xfrm>
            <a:off x="1854527" y="4066792"/>
            <a:ext cx="260008"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x</a:t>
            </a:r>
          </a:p>
        </p:txBody>
      </p:sp>
      <p:sp>
        <p:nvSpPr>
          <p:cNvPr id="35" name="Textfeld 34">
            <a:extLst>
              <a:ext uri="{FF2B5EF4-FFF2-40B4-BE49-F238E27FC236}">
                <a16:creationId xmlns:a16="http://schemas.microsoft.com/office/drawing/2014/main" id="{197387D3-8F51-4BB3-BD2F-C68F32DCA8E4}"/>
              </a:ext>
            </a:extLst>
          </p:cNvPr>
          <p:cNvSpPr txBox="1"/>
          <p:nvPr/>
        </p:nvSpPr>
        <p:spPr>
          <a:xfrm>
            <a:off x="3200769" y="4066792"/>
            <a:ext cx="309701"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 </a:t>
            </a:r>
          </a:p>
        </p:txBody>
      </p:sp>
      <p:sp>
        <p:nvSpPr>
          <p:cNvPr id="36" name="Textfeld 35">
            <a:extLst>
              <a:ext uri="{FF2B5EF4-FFF2-40B4-BE49-F238E27FC236}">
                <a16:creationId xmlns:a16="http://schemas.microsoft.com/office/drawing/2014/main" id="{8B9B5B6E-C103-4741-9B70-0C5C74AF241C}"/>
              </a:ext>
            </a:extLst>
          </p:cNvPr>
          <p:cNvSpPr txBox="1"/>
          <p:nvPr/>
        </p:nvSpPr>
        <p:spPr>
          <a:xfrm>
            <a:off x="3579934" y="4021459"/>
            <a:ext cx="847604" cy="400110"/>
          </a:xfrm>
          <a:prstGeom prst="rect">
            <a:avLst/>
          </a:prstGeom>
          <a:solidFill>
            <a:srgbClr val="143C8C"/>
          </a:solidFill>
        </p:spPr>
        <p:txBody>
          <a:bodyPr wrap="none" rtlCol="0" anchor="ctr" anchorCtr="0">
            <a:noAutofit/>
          </a:bodyPr>
          <a:lstStyle>
            <a:defPPr>
              <a:defRPr lang="de-DE"/>
            </a:defPPr>
            <a:lvl1pPr algn="ctr" defTabSz="685800" fontAlgn="base">
              <a:lnSpc>
                <a:spcPct val="110000"/>
              </a:lnSpc>
              <a:spcBef>
                <a:spcPct val="0"/>
              </a:spcBef>
              <a:spcAft>
                <a:spcPct val="20000"/>
              </a:spcAft>
              <a:buClr>
                <a:srgbClr val="99CCFF"/>
              </a:buClr>
              <a:defRPr sz="1350" b="1">
                <a:solidFill>
                  <a:srgbClr val="FFFFFF"/>
                </a:solidFill>
                <a:latin typeface="Calibri" panose="020F0502020204030204" pitchFamily="34" charset="0"/>
                <a:ea typeface="ＭＳ Ｐゴシック" pitchFamily="34" charset="-128"/>
                <a:cs typeface="Calibri" panose="020F0502020204030204" pitchFamily="34" charset="0"/>
              </a:defRPr>
            </a:lvl1pP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r>
              <a:rPr kumimoji="0" lang="de-DE" sz="1350" b="1" i="0" u="none" strike="noStrike" kern="0" cap="none" spc="0" normalizeH="0" baseline="0" noProof="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540 </a:t>
            </a:r>
            <a:r>
              <a:rPr kumimoji="0" lang="de-DE" sz="1350" b="1" i="0" u="none" strike="noStrike" kern="0" cap="none" spc="0" normalizeH="0" baseline="0" noProof="0" err="1">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GWh</a:t>
            </a:r>
            <a:endParaRPr kumimoji="0" lang="de-DE" sz="1350" b="1" i="0" u="none" strike="noStrike" kern="0" cap="none" spc="0" normalizeH="0" baseline="0" noProof="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endParaRPr>
          </a:p>
        </p:txBody>
      </p:sp>
      <p:sp>
        <p:nvSpPr>
          <p:cNvPr id="37" name="Textfeld 36">
            <a:extLst>
              <a:ext uri="{FF2B5EF4-FFF2-40B4-BE49-F238E27FC236}">
                <a16:creationId xmlns:a16="http://schemas.microsoft.com/office/drawing/2014/main" id="{CA5CE93B-253B-4C74-B4D9-CAECC85753DF}"/>
              </a:ext>
            </a:extLst>
          </p:cNvPr>
          <p:cNvSpPr txBox="1"/>
          <p:nvPr/>
        </p:nvSpPr>
        <p:spPr>
          <a:xfrm>
            <a:off x="630880" y="3312569"/>
            <a:ext cx="1253869" cy="309444"/>
          </a:xfrm>
          <a:prstGeom prst="rect">
            <a:avLst/>
          </a:prstGeom>
          <a:noFill/>
        </p:spPr>
        <p:txBody>
          <a:bodyPr wrap="none" rtlCol="0">
            <a:spAutoFit/>
          </a:bodyPr>
          <a:lstStyle/>
          <a:p>
            <a:pPr defTabSz="685800" fontAlgn="base">
              <a:lnSpc>
                <a:spcPct val="110000"/>
              </a:lnSpc>
              <a:spcBef>
                <a:spcPct val="0"/>
              </a:spcBef>
              <a:spcAft>
                <a:spcPct val="20000"/>
              </a:spcAft>
              <a:buClr>
                <a:srgbClr val="99CCFF"/>
              </a:buClr>
            </a:pPr>
            <a:r>
              <a:rPr lang="de-DE" sz="1350" b="1">
                <a:solidFill>
                  <a:srgbClr val="000000"/>
                </a:solidFill>
                <a:latin typeface="Calibri" panose="020F0502020204030204" pitchFamily="34" charset="0"/>
                <a:ea typeface="ＭＳ Ｐゴシック" pitchFamily="34" charset="-128"/>
                <a:cs typeface="Calibri" panose="020F0502020204030204" pitchFamily="34" charset="0"/>
              </a:rPr>
              <a:t> als Speicher …</a:t>
            </a:r>
          </a:p>
        </p:txBody>
      </p:sp>
      <p:sp>
        <p:nvSpPr>
          <p:cNvPr id="38" name="EON_Pict_Car_Electric">
            <a:extLst>
              <a:ext uri="{FF2B5EF4-FFF2-40B4-BE49-F238E27FC236}">
                <a16:creationId xmlns:a16="http://schemas.microsoft.com/office/drawing/2014/main" id="{CEB5F93D-CE23-41B1-98EB-8947CDD1551B}"/>
              </a:ext>
            </a:extLst>
          </p:cNvPr>
          <p:cNvSpPr>
            <a:spLocks noChangeAspect="1"/>
          </p:cNvSpPr>
          <p:nvPr/>
        </p:nvSpPr>
        <p:spPr>
          <a:xfrm>
            <a:off x="1173204" y="3606037"/>
            <a:ext cx="342581" cy="360000"/>
          </a:xfrm>
          <a:custGeom>
            <a:avLst/>
            <a:gdLst>
              <a:gd name="connsiteX0" fmla="*/ 375096 w 561975"/>
              <a:gd name="connsiteY0" fmla="*/ 476250 h 590550"/>
              <a:gd name="connsiteX1" fmla="*/ 432246 w 561975"/>
              <a:gd name="connsiteY1" fmla="*/ 533400 h 590550"/>
              <a:gd name="connsiteX2" fmla="*/ 375096 w 561975"/>
              <a:gd name="connsiteY2" fmla="*/ 590550 h 590550"/>
              <a:gd name="connsiteX3" fmla="*/ 317946 w 561975"/>
              <a:gd name="connsiteY3" fmla="*/ 533400 h 590550"/>
              <a:gd name="connsiteX4" fmla="*/ 375096 w 561975"/>
              <a:gd name="connsiteY4" fmla="*/ 476250 h 590550"/>
              <a:gd name="connsiteX5" fmla="*/ 97728 w 561975"/>
              <a:gd name="connsiteY5" fmla="*/ 476250 h 590550"/>
              <a:gd name="connsiteX6" fmla="*/ 154878 w 561975"/>
              <a:gd name="connsiteY6" fmla="*/ 533400 h 590550"/>
              <a:gd name="connsiteX7" fmla="*/ 97728 w 561975"/>
              <a:gd name="connsiteY7" fmla="*/ 590550 h 590550"/>
              <a:gd name="connsiteX8" fmla="*/ 40578 w 561975"/>
              <a:gd name="connsiteY8" fmla="*/ 533400 h 590550"/>
              <a:gd name="connsiteX9" fmla="*/ 97728 w 561975"/>
              <a:gd name="connsiteY9" fmla="*/ 476250 h 590550"/>
              <a:gd name="connsiteX10" fmla="*/ 477585 w 561975"/>
              <a:gd name="connsiteY10" fmla="*/ 444056 h 590550"/>
              <a:gd name="connsiteX11" fmla="*/ 431198 w 561975"/>
              <a:gd name="connsiteY11" fmla="*/ 397002 h 590550"/>
              <a:gd name="connsiteX12" fmla="*/ 303277 w 561975"/>
              <a:gd name="connsiteY12" fmla="*/ 273177 h 590550"/>
              <a:gd name="connsiteX13" fmla="*/ 66105 w 561975"/>
              <a:gd name="connsiteY13" fmla="*/ 258890 h 590550"/>
              <a:gd name="connsiteX14" fmla="*/ 60866 w 561975"/>
              <a:gd name="connsiteY14" fmla="*/ 286893 h 590550"/>
              <a:gd name="connsiteX15" fmla="*/ 9050 w 561975"/>
              <a:gd name="connsiteY15" fmla="*/ 388906 h 590550"/>
              <a:gd name="connsiteX16" fmla="*/ 97 w 561975"/>
              <a:gd name="connsiteY16" fmla="*/ 446056 h 590550"/>
              <a:gd name="connsiteX17" fmla="*/ 13336 w 561975"/>
              <a:gd name="connsiteY17" fmla="*/ 533781 h 590550"/>
              <a:gd name="connsiteX18" fmla="*/ 22861 w 561975"/>
              <a:gd name="connsiteY18" fmla="*/ 543306 h 590550"/>
              <a:gd name="connsiteX19" fmla="*/ 87387 w 561975"/>
              <a:gd name="connsiteY19" fmla="*/ 456997 h 590550"/>
              <a:gd name="connsiteX20" fmla="*/ 173696 w 561975"/>
              <a:gd name="connsiteY20" fmla="*/ 521524 h 590550"/>
              <a:gd name="connsiteX21" fmla="*/ 171166 w 561975"/>
              <a:gd name="connsiteY21" fmla="*/ 554641 h 590550"/>
              <a:gd name="connsiteX22" fmla="*/ 302896 w 561975"/>
              <a:gd name="connsiteY22" fmla="*/ 555498 h 590550"/>
              <a:gd name="connsiteX23" fmla="*/ 352910 w 561975"/>
              <a:gd name="connsiteY23" fmla="*/ 460044 h 590550"/>
              <a:gd name="connsiteX24" fmla="*/ 448364 w 561975"/>
              <a:gd name="connsiteY24" fmla="*/ 510057 h 590550"/>
              <a:gd name="connsiteX25" fmla="*/ 448153 w 561975"/>
              <a:gd name="connsiteY25" fmla="*/ 556165 h 590550"/>
              <a:gd name="connsiteX26" fmla="*/ 450153 w 561975"/>
              <a:gd name="connsiteY26" fmla="*/ 556165 h 590550"/>
              <a:gd name="connsiteX27" fmla="*/ 486253 w 561975"/>
              <a:gd name="connsiteY27" fmla="*/ 529781 h 590550"/>
              <a:gd name="connsiteX28" fmla="*/ 477680 w 561975"/>
              <a:gd name="connsiteY28" fmla="*/ 444056 h 590550"/>
              <a:gd name="connsiteX29" fmla="*/ 349759 w 561975"/>
              <a:gd name="connsiteY29" fmla="*/ 377381 h 590550"/>
              <a:gd name="connsiteX30" fmla="*/ 349759 w 561975"/>
              <a:gd name="connsiteY30" fmla="*/ 377381 h 590550"/>
              <a:gd name="connsiteX31" fmla="*/ 168784 w 561975"/>
              <a:gd name="connsiteY31" fmla="*/ 356140 h 590550"/>
              <a:gd name="connsiteX32" fmla="*/ 112777 w 561975"/>
              <a:gd name="connsiteY32" fmla="*/ 354044 h 590550"/>
              <a:gd name="connsiteX33" fmla="*/ 151449 w 561975"/>
              <a:gd name="connsiteY33" fmla="*/ 273653 h 590550"/>
              <a:gd name="connsiteX34" fmla="*/ 287656 w 561975"/>
              <a:gd name="connsiteY34" fmla="*/ 289274 h 590550"/>
              <a:gd name="connsiteX35" fmla="*/ 363285 w 561975"/>
              <a:gd name="connsiteY35" fmla="*/ 363760 h 590550"/>
              <a:gd name="connsiteX36" fmla="*/ 349759 w 561975"/>
              <a:gd name="connsiteY36" fmla="*/ 377000 h 590550"/>
              <a:gd name="connsiteX37" fmla="*/ 500064 w 561975"/>
              <a:gd name="connsiteY37" fmla="*/ 180975 h 590550"/>
              <a:gd name="connsiteX38" fmla="*/ 566739 w 561975"/>
              <a:gd name="connsiteY38" fmla="*/ 114300 h 590550"/>
              <a:gd name="connsiteX39" fmla="*/ 566739 w 561975"/>
              <a:gd name="connsiteY39" fmla="*/ 66675 h 590550"/>
              <a:gd name="connsiteX40" fmla="*/ 547689 w 561975"/>
              <a:gd name="connsiteY40" fmla="*/ 47625 h 590550"/>
              <a:gd name="connsiteX41" fmla="*/ 523876 w 561975"/>
              <a:gd name="connsiteY41" fmla="*/ 47625 h 590550"/>
              <a:gd name="connsiteX42" fmla="*/ 523876 w 561975"/>
              <a:gd name="connsiteY42" fmla="*/ 9525 h 590550"/>
              <a:gd name="connsiteX43" fmla="*/ 514351 w 561975"/>
              <a:gd name="connsiteY43" fmla="*/ 0 h 590550"/>
              <a:gd name="connsiteX44" fmla="*/ 504826 w 561975"/>
              <a:gd name="connsiteY44" fmla="*/ 9525 h 590550"/>
              <a:gd name="connsiteX45" fmla="*/ 504826 w 561975"/>
              <a:gd name="connsiteY45" fmla="*/ 47625 h 590550"/>
              <a:gd name="connsiteX46" fmla="*/ 457201 w 561975"/>
              <a:gd name="connsiteY46" fmla="*/ 47625 h 590550"/>
              <a:gd name="connsiteX47" fmla="*/ 457201 w 561975"/>
              <a:gd name="connsiteY47" fmla="*/ 9525 h 590550"/>
              <a:gd name="connsiteX48" fmla="*/ 447676 w 561975"/>
              <a:gd name="connsiteY48" fmla="*/ 0 h 590550"/>
              <a:gd name="connsiteX49" fmla="*/ 438151 w 561975"/>
              <a:gd name="connsiteY49" fmla="*/ 9525 h 590550"/>
              <a:gd name="connsiteX50" fmla="*/ 438151 w 561975"/>
              <a:gd name="connsiteY50" fmla="*/ 47625 h 590550"/>
              <a:gd name="connsiteX51" fmla="*/ 414339 w 561975"/>
              <a:gd name="connsiteY51" fmla="*/ 47625 h 590550"/>
              <a:gd name="connsiteX52" fmla="*/ 395289 w 561975"/>
              <a:gd name="connsiteY52" fmla="*/ 66675 h 590550"/>
              <a:gd name="connsiteX53" fmla="*/ 395289 w 561975"/>
              <a:gd name="connsiteY53" fmla="*/ 114300 h 590550"/>
              <a:gd name="connsiteX54" fmla="*/ 461964 w 561975"/>
              <a:gd name="connsiteY54" fmla="*/ 180975 h 590550"/>
              <a:gd name="connsiteX55" fmla="*/ 471489 w 561975"/>
              <a:gd name="connsiteY55" fmla="*/ 180975 h 590550"/>
              <a:gd name="connsiteX56" fmla="*/ 471489 w 561975"/>
              <a:gd name="connsiteY56" fmla="*/ 210598 h 590550"/>
              <a:gd name="connsiteX57" fmla="*/ 499015 w 561975"/>
              <a:gd name="connsiteY57" fmla="*/ 238126 h 590550"/>
              <a:gd name="connsiteX58" fmla="*/ 499207 w 561975"/>
              <a:gd name="connsiteY58" fmla="*/ 238125 h 590550"/>
              <a:gd name="connsiteX59" fmla="*/ 519114 w 561975"/>
              <a:gd name="connsiteY59" fmla="*/ 238125 h 590550"/>
              <a:gd name="connsiteX60" fmla="*/ 528639 w 561975"/>
              <a:gd name="connsiteY60" fmla="*/ 247650 h 590550"/>
              <a:gd name="connsiteX61" fmla="*/ 528639 w 561975"/>
              <a:gd name="connsiteY61" fmla="*/ 285750 h 590550"/>
              <a:gd name="connsiteX62" fmla="*/ 538164 w 561975"/>
              <a:gd name="connsiteY62" fmla="*/ 295275 h 590550"/>
              <a:gd name="connsiteX63" fmla="*/ 547689 w 561975"/>
              <a:gd name="connsiteY63" fmla="*/ 285750 h 590550"/>
              <a:gd name="connsiteX64" fmla="*/ 547689 w 561975"/>
              <a:gd name="connsiteY64" fmla="*/ 247650 h 590550"/>
              <a:gd name="connsiteX65" fmla="*/ 519114 w 561975"/>
              <a:gd name="connsiteY65" fmla="*/ 219075 h 590550"/>
              <a:gd name="connsiteX66" fmla="*/ 499207 w 561975"/>
              <a:gd name="connsiteY66" fmla="*/ 219075 h 590550"/>
              <a:gd name="connsiteX67" fmla="*/ 490729 w 561975"/>
              <a:gd name="connsiteY67" fmla="*/ 210598 h 590550"/>
              <a:gd name="connsiteX68" fmla="*/ 490729 w 561975"/>
              <a:gd name="connsiteY68" fmla="*/ 190500 h 590550"/>
              <a:gd name="connsiteX69" fmla="*/ 490729 w 561975"/>
              <a:gd name="connsiteY69" fmla="*/ 190500 h 590550"/>
              <a:gd name="connsiteX70" fmla="*/ 490729 w 561975"/>
              <a:gd name="connsiteY70" fmla="*/ 180975 h 590550"/>
              <a:gd name="connsiteX71" fmla="*/ 500254 w 561975"/>
              <a:gd name="connsiteY71" fmla="*/ 180975 h 590550"/>
              <a:gd name="connsiteX72" fmla="*/ 428245 w 561975"/>
              <a:gd name="connsiteY72" fmla="*/ 148019 h 590550"/>
              <a:gd name="connsiteX73" fmla="*/ 414339 w 561975"/>
              <a:gd name="connsiteY73" fmla="*/ 114300 h 590550"/>
              <a:gd name="connsiteX74" fmla="*/ 414339 w 561975"/>
              <a:gd name="connsiteY74" fmla="*/ 66675 h 590550"/>
              <a:gd name="connsiteX75" fmla="*/ 547689 w 561975"/>
              <a:gd name="connsiteY75" fmla="*/ 66675 h 590550"/>
              <a:gd name="connsiteX76" fmla="*/ 547689 w 561975"/>
              <a:gd name="connsiteY76" fmla="*/ 114300 h 590550"/>
              <a:gd name="connsiteX77" fmla="*/ 500064 w 561975"/>
              <a:gd name="connsiteY77" fmla="*/ 161925 h 590550"/>
              <a:gd name="connsiteX78" fmla="*/ 461964 w 561975"/>
              <a:gd name="connsiteY78" fmla="*/ 161925 h 590550"/>
              <a:gd name="connsiteX79" fmla="*/ 428245 w 561975"/>
              <a:gd name="connsiteY79" fmla="*/ 148019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1975" h="590550">
                <a:moveTo>
                  <a:pt x="375096" y="476250"/>
                </a:moveTo>
                <a:cubicBezTo>
                  <a:pt x="406659" y="476250"/>
                  <a:pt x="432246" y="501837"/>
                  <a:pt x="432246" y="533400"/>
                </a:cubicBezTo>
                <a:cubicBezTo>
                  <a:pt x="432246" y="564963"/>
                  <a:pt x="406659" y="590550"/>
                  <a:pt x="375096" y="590550"/>
                </a:cubicBezTo>
                <a:cubicBezTo>
                  <a:pt x="343533" y="590550"/>
                  <a:pt x="317946" y="564963"/>
                  <a:pt x="317946" y="533400"/>
                </a:cubicBezTo>
                <a:cubicBezTo>
                  <a:pt x="317946" y="501837"/>
                  <a:pt x="343533" y="476250"/>
                  <a:pt x="375096" y="476250"/>
                </a:cubicBezTo>
                <a:moveTo>
                  <a:pt x="97728" y="476250"/>
                </a:moveTo>
                <a:cubicBezTo>
                  <a:pt x="129291" y="476250"/>
                  <a:pt x="154878" y="501837"/>
                  <a:pt x="154878" y="533400"/>
                </a:cubicBezTo>
                <a:cubicBezTo>
                  <a:pt x="154878" y="564963"/>
                  <a:pt x="129291" y="590550"/>
                  <a:pt x="97728" y="590550"/>
                </a:cubicBezTo>
                <a:cubicBezTo>
                  <a:pt x="66165" y="590550"/>
                  <a:pt x="40578" y="564963"/>
                  <a:pt x="40578" y="533400"/>
                </a:cubicBezTo>
                <a:cubicBezTo>
                  <a:pt x="40578" y="501837"/>
                  <a:pt x="66165" y="476250"/>
                  <a:pt x="97728" y="476250"/>
                </a:cubicBezTo>
                <a:moveTo>
                  <a:pt x="477585" y="444056"/>
                </a:moveTo>
                <a:cubicBezTo>
                  <a:pt x="471584" y="431959"/>
                  <a:pt x="449010" y="413385"/>
                  <a:pt x="431198" y="397002"/>
                </a:cubicBezTo>
                <a:cubicBezTo>
                  <a:pt x="413386" y="380619"/>
                  <a:pt x="326423" y="294989"/>
                  <a:pt x="303277" y="273177"/>
                </a:cubicBezTo>
                <a:cubicBezTo>
                  <a:pt x="280132" y="251365"/>
                  <a:pt x="88774" y="258890"/>
                  <a:pt x="66105" y="258890"/>
                </a:cubicBezTo>
                <a:cubicBezTo>
                  <a:pt x="43435" y="258890"/>
                  <a:pt x="67724" y="275273"/>
                  <a:pt x="60866" y="286893"/>
                </a:cubicBezTo>
                <a:cubicBezTo>
                  <a:pt x="54008" y="298514"/>
                  <a:pt x="18575" y="369380"/>
                  <a:pt x="9050" y="388906"/>
                </a:cubicBezTo>
                <a:cubicBezTo>
                  <a:pt x="-475" y="408432"/>
                  <a:pt x="97" y="424339"/>
                  <a:pt x="97" y="446056"/>
                </a:cubicBezTo>
                <a:cubicBezTo>
                  <a:pt x="97" y="467773"/>
                  <a:pt x="-1999" y="515874"/>
                  <a:pt x="13336" y="533781"/>
                </a:cubicBezTo>
                <a:cubicBezTo>
                  <a:pt x="16765" y="537877"/>
                  <a:pt x="19718" y="541020"/>
                  <a:pt x="22861" y="543306"/>
                </a:cubicBezTo>
                <a:cubicBezTo>
                  <a:pt x="16846" y="501654"/>
                  <a:pt x="45736" y="463012"/>
                  <a:pt x="87387" y="456997"/>
                </a:cubicBezTo>
                <a:cubicBezTo>
                  <a:pt x="129040" y="450982"/>
                  <a:pt x="167681" y="479871"/>
                  <a:pt x="173696" y="521524"/>
                </a:cubicBezTo>
                <a:cubicBezTo>
                  <a:pt x="175298" y="532614"/>
                  <a:pt x="174434" y="543922"/>
                  <a:pt x="171166" y="554641"/>
                </a:cubicBezTo>
                <a:lnTo>
                  <a:pt x="302896" y="555498"/>
                </a:lnTo>
                <a:cubicBezTo>
                  <a:pt x="290348" y="515328"/>
                  <a:pt x="312740" y="472591"/>
                  <a:pt x="352910" y="460044"/>
                </a:cubicBezTo>
                <a:cubicBezTo>
                  <a:pt x="393080" y="447496"/>
                  <a:pt x="435816" y="469887"/>
                  <a:pt x="448364" y="510057"/>
                </a:cubicBezTo>
                <a:cubicBezTo>
                  <a:pt x="453057" y="525080"/>
                  <a:pt x="452983" y="541187"/>
                  <a:pt x="448153" y="556165"/>
                </a:cubicBezTo>
                <a:lnTo>
                  <a:pt x="450153" y="556165"/>
                </a:lnTo>
                <a:cubicBezTo>
                  <a:pt x="468155" y="556165"/>
                  <a:pt x="486253" y="556736"/>
                  <a:pt x="486253" y="529781"/>
                </a:cubicBezTo>
                <a:cubicBezTo>
                  <a:pt x="486253" y="502825"/>
                  <a:pt x="483681" y="456248"/>
                  <a:pt x="477680" y="444056"/>
                </a:cubicBezTo>
                <a:close/>
                <a:moveTo>
                  <a:pt x="349759" y="377381"/>
                </a:moveTo>
                <a:lnTo>
                  <a:pt x="349759" y="377381"/>
                </a:lnTo>
                <a:cubicBezTo>
                  <a:pt x="304039" y="370713"/>
                  <a:pt x="203360" y="357473"/>
                  <a:pt x="168784" y="356140"/>
                </a:cubicBezTo>
                <a:lnTo>
                  <a:pt x="112777" y="354044"/>
                </a:lnTo>
                <a:lnTo>
                  <a:pt x="151449" y="273653"/>
                </a:lnTo>
                <a:cubicBezTo>
                  <a:pt x="210218" y="273653"/>
                  <a:pt x="274798" y="276987"/>
                  <a:pt x="287656" y="289274"/>
                </a:cubicBezTo>
                <a:cubicBezTo>
                  <a:pt x="300515" y="301562"/>
                  <a:pt x="333662" y="334328"/>
                  <a:pt x="363285" y="363760"/>
                </a:cubicBezTo>
                <a:cubicBezTo>
                  <a:pt x="368714" y="368427"/>
                  <a:pt x="365571" y="379190"/>
                  <a:pt x="349759" y="377000"/>
                </a:cubicBezTo>
                <a:close/>
                <a:moveTo>
                  <a:pt x="500064" y="180975"/>
                </a:moveTo>
                <a:cubicBezTo>
                  <a:pt x="536887" y="180975"/>
                  <a:pt x="566739" y="151124"/>
                  <a:pt x="566739" y="114300"/>
                </a:cubicBezTo>
                <a:lnTo>
                  <a:pt x="566739" y="66675"/>
                </a:lnTo>
                <a:cubicBezTo>
                  <a:pt x="566739" y="56154"/>
                  <a:pt x="558210" y="47625"/>
                  <a:pt x="547689" y="47625"/>
                </a:cubicBezTo>
                <a:lnTo>
                  <a:pt x="523876" y="47625"/>
                </a:lnTo>
                <a:lnTo>
                  <a:pt x="523876" y="9525"/>
                </a:lnTo>
                <a:cubicBezTo>
                  <a:pt x="523876" y="4264"/>
                  <a:pt x="519612" y="0"/>
                  <a:pt x="514351" y="0"/>
                </a:cubicBezTo>
                <a:cubicBezTo>
                  <a:pt x="509091" y="0"/>
                  <a:pt x="504826" y="4264"/>
                  <a:pt x="504826" y="9525"/>
                </a:cubicBezTo>
                <a:lnTo>
                  <a:pt x="504826" y="47625"/>
                </a:lnTo>
                <a:lnTo>
                  <a:pt x="457201" y="47625"/>
                </a:lnTo>
                <a:lnTo>
                  <a:pt x="457201" y="9525"/>
                </a:lnTo>
                <a:cubicBezTo>
                  <a:pt x="457201" y="4264"/>
                  <a:pt x="452937" y="0"/>
                  <a:pt x="447676" y="0"/>
                </a:cubicBezTo>
                <a:cubicBezTo>
                  <a:pt x="442416" y="0"/>
                  <a:pt x="438151" y="4264"/>
                  <a:pt x="438151" y="9525"/>
                </a:cubicBezTo>
                <a:lnTo>
                  <a:pt x="438151" y="47625"/>
                </a:lnTo>
                <a:lnTo>
                  <a:pt x="414339" y="47625"/>
                </a:lnTo>
                <a:cubicBezTo>
                  <a:pt x="403817" y="47625"/>
                  <a:pt x="395289" y="56154"/>
                  <a:pt x="395289" y="66675"/>
                </a:cubicBezTo>
                <a:lnTo>
                  <a:pt x="395289" y="114300"/>
                </a:lnTo>
                <a:cubicBezTo>
                  <a:pt x="395289" y="151124"/>
                  <a:pt x="425140" y="180975"/>
                  <a:pt x="461964" y="180975"/>
                </a:cubicBezTo>
                <a:lnTo>
                  <a:pt x="471489" y="180975"/>
                </a:lnTo>
                <a:lnTo>
                  <a:pt x="471489" y="210598"/>
                </a:lnTo>
                <a:cubicBezTo>
                  <a:pt x="471489" y="225801"/>
                  <a:pt x="483812" y="238125"/>
                  <a:pt x="499015" y="238126"/>
                </a:cubicBezTo>
                <a:cubicBezTo>
                  <a:pt x="499079" y="238126"/>
                  <a:pt x="499143" y="238125"/>
                  <a:pt x="499207" y="238125"/>
                </a:cubicBezTo>
                <a:lnTo>
                  <a:pt x="519114" y="238125"/>
                </a:lnTo>
                <a:cubicBezTo>
                  <a:pt x="524374" y="238125"/>
                  <a:pt x="528639" y="242389"/>
                  <a:pt x="528639" y="247650"/>
                </a:cubicBezTo>
                <a:lnTo>
                  <a:pt x="528639" y="285750"/>
                </a:lnTo>
                <a:cubicBezTo>
                  <a:pt x="528639" y="291011"/>
                  <a:pt x="532903" y="295275"/>
                  <a:pt x="538164" y="295275"/>
                </a:cubicBezTo>
                <a:cubicBezTo>
                  <a:pt x="543424" y="295275"/>
                  <a:pt x="547689" y="291011"/>
                  <a:pt x="547689" y="285750"/>
                </a:cubicBezTo>
                <a:lnTo>
                  <a:pt x="547689" y="247650"/>
                </a:lnTo>
                <a:cubicBezTo>
                  <a:pt x="547689" y="231868"/>
                  <a:pt x="534896" y="219075"/>
                  <a:pt x="519114" y="219075"/>
                </a:cubicBezTo>
                <a:lnTo>
                  <a:pt x="499207" y="219075"/>
                </a:lnTo>
                <a:cubicBezTo>
                  <a:pt x="494546" y="219024"/>
                  <a:pt x="490781" y="215258"/>
                  <a:pt x="490729" y="210598"/>
                </a:cubicBezTo>
                <a:lnTo>
                  <a:pt x="490729" y="190500"/>
                </a:lnTo>
                <a:lnTo>
                  <a:pt x="490729" y="190500"/>
                </a:lnTo>
                <a:lnTo>
                  <a:pt x="490729" y="180975"/>
                </a:lnTo>
                <a:lnTo>
                  <a:pt x="500254" y="180975"/>
                </a:lnTo>
                <a:close/>
                <a:moveTo>
                  <a:pt x="428245" y="148019"/>
                </a:moveTo>
                <a:cubicBezTo>
                  <a:pt x="419319" y="139070"/>
                  <a:pt x="414316" y="126940"/>
                  <a:pt x="414339" y="114300"/>
                </a:cubicBezTo>
                <a:lnTo>
                  <a:pt x="414339" y="66675"/>
                </a:lnTo>
                <a:lnTo>
                  <a:pt x="547689" y="66675"/>
                </a:lnTo>
                <a:lnTo>
                  <a:pt x="547689" y="114300"/>
                </a:lnTo>
                <a:cubicBezTo>
                  <a:pt x="547689" y="140602"/>
                  <a:pt x="526366" y="161925"/>
                  <a:pt x="500064" y="161925"/>
                </a:cubicBezTo>
                <a:lnTo>
                  <a:pt x="461964" y="161925"/>
                </a:lnTo>
                <a:cubicBezTo>
                  <a:pt x="449324" y="161948"/>
                  <a:pt x="437194" y="156944"/>
                  <a:pt x="428245" y="148019"/>
                </a:cubicBezTo>
                <a:close/>
              </a:path>
            </a:pathLst>
          </a:custGeom>
          <a:solidFill>
            <a:sysClr val="windowText" lastClr="000000">
              <a:lumMod val="50000"/>
              <a:lumOff val="50000"/>
            </a:sysClr>
          </a:solidFill>
          <a:ln w="416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39" name="EON_Pict_Autarkie">
            <a:extLst>
              <a:ext uri="{FF2B5EF4-FFF2-40B4-BE49-F238E27FC236}">
                <a16:creationId xmlns:a16="http://schemas.microsoft.com/office/drawing/2014/main" id="{5DCA2F71-A1EB-449D-A09C-8811C355B29A}"/>
              </a:ext>
            </a:extLst>
          </p:cNvPr>
          <p:cNvSpPr>
            <a:spLocks noChangeAspect="1"/>
          </p:cNvSpPr>
          <p:nvPr/>
        </p:nvSpPr>
        <p:spPr>
          <a:xfrm>
            <a:off x="1606377" y="3718533"/>
            <a:ext cx="144000" cy="288000"/>
          </a:xfrm>
          <a:custGeom>
            <a:avLst/>
            <a:gdLst>
              <a:gd name="connsiteX0" fmla="*/ 38100 w 209550"/>
              <a:gd name="connsiteY0" fmla="*/ 247650 h 419100"/>
              <a:gd name="connsiteX1" fmla="*/ 171450 w 209550"/>
              <a:gd name="connsiteY1" fmla="*/ 247650 h 419100"/>
              <a:gd name="connsiteX2" fmla="*/ 171450 w 209550"/>
              <a:gd name="connsiteY2" fmla="*/ 304800 h 419100"/>
              <a:gd name="connsiteX3" fmla="*/ 38100 w 209550"/>
              <a:gd name="connsiteY3" fmla="*/ 304800 h 419100"/>
              <a:gd name="connsiteX4" fmla="*/ 38100 w 209550"/>
              <a:gd name="connsiteY4" fmla="*/ 381000 h 419100"/>
              <a:gd name="connsiteX5" fmla="*/ 171450 w 209550"/>
              <a:gd name="connsiteY5" fmla="*/ 381000 h 419100"/>
              <a:gd name="connsiteX6" fmla="*/ 171450 w 209550"/>
              <a:gd name="connsiteY6" fmla="*/ 323850 h 419100"/>
              <a:gd name="connsiteX7" fmla="*/ 38100 w 209550"/>
              <a:gd name="connsiteY7" fmla="*/ 323850 h 419100"/>
              <a:gd name="connsiteX8" fmla="*/ 38100 w 209550"/>
              <a:gd name="connsiteY8" fmla="*/ 228600 h 419100"/>
              <a:gd name="connsiteX9" fmla="*/ 171450 w 209550"/>
              <a:gd name="connsiteY9" fmla="*/ 228600 h 419100"/>
              <a:gd name="connsiteX10" fmla="*/ 171450 w 209550"/>
              <a:gd name="connsiteY10" fmla="*/ 171450 h 419100"/>
              <a:gd name="connsiteX11" fmla="*/ 38100 w 209550"/>
              <a:gd name="connsiteY11" fmla="*/ 171450 h 419100"/>
              <a:gd name="connsiteX12" fmla="*/ 38100 w 209550"/>
              <a:gd name="connsiteY12" fmla="*/ 152400 h 419100"/>
              <a:gd name="connsiteX13" fmla="*/ 171450 w 209550"/>
              <a:gd name="connsiteY13" fmla="*/ 152400 h 419100"/>
              <a:gd name="connsiteX14" fmla="*/ 171450 w 209550"/>
              <a:gd name="connsiteY14" fmla="*/ 95250 h 419100"/>
              <a:gd name="connsiteX15" fmla="*/ 38100 w 209550"/>
              <a:gd name="connsiteY15" fmla="*/ 95250 h 419100"/>
              <a:gd name="connsiteX16" fmla="*/ 209550 w 209550"/>
              <a:gd name="connsiteY16" fmla="*/ 373666 h 419100"/>
              <a:gd name="connsiteX17" fmla="*/ 164306 w 209550"/>
              <a:gd name="connsiteY17" fmla="*/ 419100 h 419100"/>
              <a:gd name="connsiteX18" fmla="*/ 164211 w 209550"/>
              <a:gd name="connsiteY18" fmla="*/ 419100 h 419100"/>
              <a:gd name="connsiteX19" fmla="*/ 45720 w 209550"/>
              <a:gd name="connsiteY19" fmla="*/ 419100 h 419100"/>
              <a:gd name="connsiteX20" fmla="*/ 2 w 209550"/>
              <a:gd name="connsiteY20" fmla="*/ 374144 h 419100"/>
              <a:gd name="connsiteX21" fmla="*/ 0 w 209550"/>
              <a:gd name="connsiteY21" fmla="*/ 373666 h 419100"/>
              <a:gd name="connsiteX22" fmla="*/ 0 w 209550"/>
              <a:gd name="connsiteY22" fmla="*/ 68866 h 419100"/>
              <a:gd name="connsiteX23" fmla="*/ 11906 w 209550"/>
              <a:gd name="connsiteY23" fmla="*/ 57150 h 419100"/>
              <a:gd name="connsiteX24" fmla="*/ 38100 w 209550"/>
              <a:gd name="connsiteY24" fmla="*/ 57150 h 419100"/>
              <a:gd name="connsiteX25" fmla="*/ 38100 w 209550"/>
              <a:gd name="connsiteY25" fmla="*/ 22003 h 419100"/>
              <a:gd name="connsiteX26" fmla="*/ 60103 w 209550"/>
              <a:gd name="connsiteY26" fmla="*/ 0 h 419100"/>
              <a:gd name="connsiteX27" fmla="*/ 149447 w 209550"/>
              <a:gd name="connsiteY27" fmla="*/ 0 h 419100"/>
              <a:gd name="connsiteX28" fmla="*/ 165449 w 209550"/>
              <a:gd name="connsiteY28" fmla="*/ 7525 h 419100"/>
              <a:gd name="connsiteX29" fmla="*/ 171450 w 209550"/>
              <a:gd name="connsiteY29" fmla="*/ 23241 h 419100"/>
              <a:gd name="connsiteX30" fmla="*/ 171450 w 209550"/>
              <a:gd name="connsiteY30" fmla="*/ 57150 h 419100"/>
              <a:gd name="connsiteX31" fmla="*/ 197168 w 209550"/>
              <a:gd name="connsiteY31" fmla="*/ 57150 h 419100"/>
              <a:gd name="connsiteX32" fmla="*/ 209540 w 209550"/>
              <a:gd name="connsiteY32" fmla="*/ 68570 h 419100"/>
              <a:gd name="connsiteX33" fmla="*/ 209550 w 209550"/>
              <a:gd name="connsiteY33" fmla="*/ 69056 h 419100"/>
              <a:gd name="connsiteX34" fmla="*/ 57150 w 209550"/>
              <a:gd name="connsiteY34" fmla="*/ 57150 h 419100"/>
              <a:gd name="connsiteX35" fmla="*/ 152400 w 209550"/>
              <a:gd name="connsiteY35" fmla="*/ 57150 h 419100"/>
              <a:gd name="connsiteX36" fmla="*/ 152400 w 209550"/>
              <a:gd name="connsiteY36" fmla="*/ 22479 h 419100"/>
              <a:gd name="connsiteX37" fmla="*/ 149758 w 209550"/>
              <a:gd name="connsiteY37" fmla="*/ 19073 h 419100"/>
              <a:gd name="connsiteX38" fmla="*/ 149447 w 209550"/>
              <a:gd name="connsiteY38" fmla="*/ 19050 h 419100"/>
              <a:gd name="connsiteX39" fmla="*/ 60103 w 209550"/>
              <a:gd name="connsiteY39" fmla="*/ 19050 h 419100"/>
              <a:gd name="connsiteX40" fmla="*/ 57150 w 209550"/>
              <a:gd name="connsiteY40" fmla="*/ 22003 h 419100"/>
              <a:gd name="connsiteX41" fmla="*/ 190500 w 209550"/>
              <a:gd name="connsiteY41" fmla="*/ 373666 h 419100"/>
              <a:gd name="connsiteX42" fmla="*/ 190500 w 209550"/>
              <a:gd name="connsiteY42" fmla="*/ 76200 h 419100"/>
              <a:gd name="connsiteX43" fmla="*/ 19050 w 209550"/>
              <a:gd name="connsiteY43" fmla="*/ 76200 h 419100"/>
              <a:gd name="connsiteX44" fmla="*/ 19050 w 209550"/>
              <a:gd name="connsiteY44" fmla="*/ 373666 h 419100"/>
              <a:gd name="connsiteX45" fmla="*/ 45432 w 209550"/>
              <a:gd name="connsiteY45" fmla="*/ 400052 h 419100"/>
              <a:gd name="connsiteX46" fmla="*/ 45720 w 209550"/>
              <a:gd name="connsiteY46" fmla="*/ 400050 h 419100"/>
              <a:gd name="connsiteX47" fmla="*/ 164211 w 209550"/>
              <a:gd name="connsiteY47" fmla="*/ 400050 h 419100"/>
              <a:gd name="connsiteX48" fmla="*/ 190500 w 209550"/>
              <a:gd name="connsiteY48" fmla="*/ 37366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9550" h="419100">
                <a:moveTo>
                  <a:pt x="38100" y="247650"/>
                </a:moveTo>
                <a:lnTo>
                  <a:pt x="171450" y="247650"/>
                </a:lnTo>
                <a:lnTo>
                  <a:pt x="171450" y="304800"/>
                </a:lnTo>
                <a:lnTo>
                  <a:pt x="38100" y="304800"/>
                </a:lnTo>
                <a:close/>
                <a:moveTo>
                  <a:pt x="38100" y="381000"/>
                </a:moveTo>
                <a:lnTo>
                  <a:pt x="171450" y="381000"/>
                </a:lnTo>
                <a:lnTo>
                  <a:pt x="171450" y="323850"/>
                </a:lnTo>
                <a:lnTo>
                  <a:pt x="38100" y="323850"/>
                </a:lnTo>
                <a:close/>
                <a:moveTo>
                  <a:pt x="38100" y="228600"/>
                </a:moveTo>
                <a:lnTo>
                  <a:pt x="171450" y="228600"/>
                </a:lnTo>
                <a:lnTo>
                  <a:pt x="171450" y="171450"/>
                </a:lnTo>
                <a:lnTo>
                  <a:pt x="38100" y="171450"/>
                </a:lnTo>
                <a:close/>
                <a:moveTo>
                  <a:pt x="38100" y="152400"/>
                </a:moveTo>
                <a:lnTo>
                  <a:pt x="171450" y="152400"/>
                </a:lnTo>
                <a:lnTo>
                  <a:pt x="171450" y="95250"/>
                </a:lnTo>
                <a:lnTo>
                  <a:pt x="38100" y="95250"/>
                </a:lnTo>
                <a:close/>
                <a:moveTo>
                  <a:pt x="209550" y="373666"/>
                </a:moveTo>
                <a:cubicBezTo>
                  <a:pt x="209602" y="398706"/>
                  <a:pt x="189347" y="419048"/>
                  <a:pt x="164306" y="419100"/>
                </a:cubicBezTo>
                <a:cubicBezTo>
                  <a:pt x="164275" y="419100"/>
                  <a:pt x="164242" y="419100"/>
                  <a:pt x="164211" y="419100"/>
                </a:cubicBezTo>
                <a:lnTo>
                  <a:pt x="45720" y="419100"/>
                </a:lnTo>
                <a:cubicBezTo>
                  <a:pt x="20681" y="419311"/>
                  <a:pt x="212" y="399183"/>
                  <a:pt x="2" y="374144"/>
                </a:cubicBezTo>
                <a:cubicBezTo>
                  <a:pt x="0" y="373985"/>
                  <a:pt x="0" y="373825"/>
                  <a:pt x="0" y="373666"/>
                </a:cubicBezTo>
                <a:lnTo>
                  <a:pt x="0" y="68866"/>
                </a:lnTo>
                <a:cubicBezTo>
                  <a:pt x="104" y="62365"/>
                  <a:pt x="5405" y="57149"/>
                  <a:pt x="11906" y="57150"/>
                </a:cubicBezTo>
                <a:lnTo>
                  <a:pt x="38100" y="57150"/>
                </a:lnTo>
                <a:lnTo>
                  <a:pt x="38100" y="22003"/>
                </a:lnTo>
                <a:cubicBezTo>
                  <a:pt x="38100" y="9851"/>
                  <a:pt x="47951" y="0"/>
                  <a:pt x="60103" y="0"/>
                </a:cubicBezTo>
                <a:lnTo>
                  <a:pt x="149447" y="0"/>
                </a:lnTo>
                <a:cubicBezTo>
                  <a:pt x="155616" y="89"/>
                  <a:pt x="161447" y="2830"/>
                  <a:pt x="165449" y="7525"/>
                </a:cubicBezTo>
                <a:cubicBezTo>
                  <a:pt x="169280" y="11868"/>
                  <a:pt x="171411" y="17450"/>
                  <a:pt x="171450" y="23241"/>
                </a:cubicBezTo>
                <a:lnTo>
                  <a:pt x="171450" y="57150"/>
                </a:lnTo>
                <a:lnTo>
                  <a:pt x="197168" y="57150"/>
                </a:lnTo>
                <a:cubicBezTo>
                  <a:pt x="203738" y="56887"/>
                  <a:pt x="209278" y="62000"/>
                  <a:pt x="209540" y="68570"/>
                </a:cubicBezTo>
                <a:cubicBezTo>
                  <a:pt x="209547" y="68732"/>
                  <a:pt x="209550" y="68894"/>
                  <a:pt x="209550" y="69056"/>
                </a:cubicBezTo>
                <a:close/>
                <a:moveTo>
                  <a:pt x="57150" y="57150"/>
                </a:moveTo>
                <a:lnTo>
                  <a:pt x="152400" y="57150"/>
                </a:lnTo>
                <a:lnTo>
                  <a:pt x="152400" y="22479"/>
                </a:lnTo>
                <a:cubicBezTo>
                  <a:pt x="152610" y="20809"/>
                  <a:pt x="151428" y="19284"/>
                  <a:pt x="149758" y="19073"/>
                </a:cubicBezTo>
                <a:cubicBezTo>
                  <a:pt x="149655" y="19060"/>
                  <a:pt x="149551" y="19053"/>
                  <a:pt x="149447" y="19050"/>
                </a:cubicBezTo>
                <a:lnTo>
                  <a:pt x="60103" y="19050"/>
                </a:lnTo>
                <a:cubicBezTo>
                  <a:pt x="58472" y="19050"/>
                  <a:pt x="57150" y="20372"/>
                  <a:pt x="57150" y="22003"/>
                </a:cubicBezTo>
                <a:close/>
                <a:moveTo>
                  <a:pt x="190500" y="373666"/>
                </a:moveTo>
                <a:lnTo>
                  <a:pt x="190500" y="76200"/>
                </a:lnTo>
                <a:lnTo>
                  <a:pt x="19050" y="76200"/>
                </a:lnTo>
                <a:lnTo>
                  <a:pt x="19050" y="373666"/>
                </a:lnTo>
                <a:cubicBezTo>
                  <a:pt x="19049" y="388237"/>
                  <a:pt x="30861" y="400051"/>
                  <a:pt x="45432" y="400052"/>
                </a:cubicBezTo>
                <a:cubicBezTo>
                  <a:pt x="45529" y="400052"/>
                  <a:pt x="45624" y="400051"/>
                  <a:pt x="45720" y="400050"/>
                </a:cubicBezTo>
                <a:lnTo>
                  <a:pt x="164211" y="400050"/>
                </a:lnTo>
                <a:cubicBezTo>
                  <a:pt x="178745" y="399998"/>
                  <a:pt x="190500" y="388200"/>
                  <a:pt x="190500" y="373666"/>
                </a:cubicBezTo>
                <a:close/>
              </a:path>
            </a:pathLst>
          </a:custGeom>
          <a:solidFill>
            <a:sysClr val="windowText" lastClr="000000">
              <a:lumMod val="50000"/>
              <a:lumOff val="50000"/>
            </a:sysClr>
          </a:solidFill>
          <a:ln w="416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40" name="Textfeld 39">
            <a:extLst>
              <a:ext uri="{FF2B5EF4-FFF2-40B4-BE49-F238E27FC236}">
                <a16:creationId xmlns:a16="http://schemas.microsoft.com/office/drawing/2014/main" id="{DF8C4396-1480-4748-99DB-945C60358781}"/>
              </a:ext>
            </a:extLst>
          </p:cNvPr>
          <p:cNvSpPr txBox="1"/>
          <p:nvPr/>
        </p:nvSpPr>
        <p:spPr>
          <a:xfrm>
            <a:off x="7914735" y="3865554"/>
            <a:ext cx="1228916" cy="598262"/>
          </a:xfrm>
          <a:prstGeom prst="rect">
            <a:avLst/>
          </a:prstGeom>
          <a:solidFill>
            <a:srgbClr val="0070C0"/>
          </a:solidFill>
        </p:spPr>
        <p:txBody>
          <a:bodyPr wrap="square" rtlCol="0">
            <a:noAutofit/>
          </a:bodyPr>
          <a:lstStyle/>
          <a:p>
            <a:pPr algn="r">
              <a:spcBef>
                <a:spcPts val="600"/>
              </a:spcBef>
              <a:buFont typeface="Arial" panose="020B0604020202020204" pitchFamily="34" charset="0"/>
              <a:buNone/>
            </a:pPr>
            <a:r>
              <a:rPr lang="de-DE" sz="800" b="1">
                <a:solidFill>
                  <a:prstClr val="white"/>
                </a:solidFill>
                <a:latin typeface="Calibri"/>
              </a:rPr>
              <a:t>Installierte Speicherkapazität am deutschen Netz: </a:t>
            </a:r>
            <a:br>
              <a:rPr lang="de-DE" sz="800" b="1">
                <a:solidFill>
                  <a:prstClr val="white"/>
                </a:solidFill>
                <a:latin typeface="Calibri"/>
              </a:rPr>
            </a:br>
            <a:r>
              <a:rPr lang="de-DE" sz="800" b="1">
                <a:solidFill>
                  <a:prstClr val="white"/>
                </a:solidFill>
                <a:latin typeface="Calibri"/>
              </a:rPr>
              <a:t>40 </a:t>
            </a:r>
            <a:r>
              <a:rPr lang="de-DE" sz="800" b="1" err="1">
                <a:solidFill>
                  <a:prstClr val="white"/>
                </a:solidFill>
                <a:latin typeface="Calibri"/>
              </a:rPr>
              <a:t>GWh</a:t>
            </a:r>
            <a:endParaRPr lang="de-DE" sz="800" b="1">
              <a:solidFill>
                <a:prstClr val="white"/>
              </a:solidFill>
              <a:latin typeface="Calibri"/>
            </a:endParaRPr>
          </a:p>
        </p:txBody>
      </p:sp>
      <p:sp>
        <p:nvSpPr>
          <p:cNvPr id="41" name="Textfeld 40">
            <a:extLst>
              <a:ext uri="{FF2B5EF4-FFF2-40B4-BE49-F238E27FC236}">
                <a16:creationId xmlns:a16="http://schemas.microsoft.com/office/drawing/2014/main" id="{19E1B623-CCAD-436B-86BD-0A0C8331BFD2}"/>
              </a:ext>
            </a:extLst>
          </p:cNvPr>
          <p:cNvSpPr txBox="1"/>
          <p:nvPr/>
        </p:nvSpPr>
        <p:spPr>
          <a:xfrm>
            <a:off x="702395" y="2028442"/>
            <a:ext cx="3561488" cy="309444"/>
          </a:xfrm>
          <a:prstGeom prst="rect">
            <a:avLst/>
          </a:prstGeom>
          <a:noFill/>
        </p:spPr>
        <p:txBody>
          <a:bodyPr wrap="none" rtlCol="0">
            <a:spAutoFit/>
          </a:bodyPr>
          <a:lstStyle/>
          <a:p>
            <a:pPr defTabSz="685800" fontAlgn="base">
              <a:lnSpc>
                <a:spcPct val="110000"/>
              </a:lnSpc>
              <a:spcBef>
                <a:spcPct val="0"/>
              </a:spcBef>
              <a:spcAft>
                <a:spcPct val="20000"/>
              </a:spcAft>
              <a:buClr>
                <a:srgbClr val="99CCFF"/>
              </a:buClr>
            </a:pPr>
            <a:r>
              <a:rPr lang="de-DE" sz="1350" b="1">
                <a:solidFill>
                  <a:srgbClr val="000000"/>
                </a:solidFill>
                <a:latin typeface="Calibri" panose="020F0502020204030204" pitchFamily="34" charset="0"/>
                <a:ea typeface="ＭＳ Ｐゴシック" pitchFamily="34" charset="-128"/>
                <a:cs typeface="Calibri" panose="020F0502020204030204" pitchFamily="34" charset="0"/>
              </a:rPr>
              <a:t> als installierte Leistung an 11-kW-Wallboxen …</a:t>
            </a:r>
          </a:p>
        </p:txBody>
      </p:sp>
      <p:sp>
        <p:nvSpPr>
          <p:cNvPr id="42" name="Textfeld 41">
            <a:extLst>
              <a:ext uri="{FF2B5EF4-FFF2-40B4-BE49-F238E27FC236}">
                <a16:creationId xmlns:a16="http://schemas.microsoft.com/office/drawing/2014/main" id="{BCAD82DD-A028-40A1-8785-7A4B8DA245BF}"/>
              </a:ext>
            </a:extLst>
          </p:cNvPr>
          <p:cNvSpPr txBox="1"/>
          <p:nvPr/>
        </p:nvSpPr>
        <p:spPr>
          <a:xfrm>
            <a:off x="2283308" y="2298954"/>
            <a:ext cx="750718"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Wallbox</a:t>
            </a:r>
          </a:p>
        </p:txBody>
      </p:sp>
      <p:sp>
        <p:nvSpPr>
          <p:cNvPr id="43" name="Textfeld 42">
            <a:extLst>
              <a:ext uri="{FF2B5EF4-FFF2-40B4-BE49-F238E27FC236}">
                <a16:creationId xmlns:a16="http://schemas.microsoft.com/office/drawing/2014/main" id="{6021DC57-1F97-4E1D-9B98-7CB5AD233A19}"/>
              </a:ext>
            </a:extLst>
          </p:cNvPr>
          <p:cNvSpPr txBox="1"/>
          <p:nvPr/>
        </p:nvSpPr>
        <p:spPr>
          <a:xfrm>
            <a:off x="753239" y="2664592"/>
            <a:ext cx="982962" cy="309444"/>
          </a:xfrm>
          <a:prstGeom prst="rect">
            <a:avLst/>
          </a:prstGeom>
          <a:solidFill>
            <a:srgbClr val="143C8C"/>
          </a:solidFill>
        </p:spPr>
        <p:txBody>
          <a:bodyPr wrap="none" rtlCol="0">
            <a:spAutoFit/>
          </a:bodyPr>
          <a:lstStyle>
            <a:defPPr>
              <a:defRPr lang="de-DE"/>
            </a:defPPr>
            <a:lvl1pPr algn="ctr" defTabSz="685800" fontAlgn="base">
              <a:lnSpc>
                <a:spcPct val="110000"/>
              </a:lnSpc>
              <a:spcBef>
                <a:spcPct val="0"/>
              </a:spcBef>
              <a:spcAft>
                <a:spcPct val="20000"/>
              </a:spcAft>
              <a:buClr>
                <a:srgbClr val="99CCFF"/>
              </a:buClr>
              <a:defRPr sz="1350" b="1">
                <a:solidFill>
                  <a:srgbClr val="FFFFFF"/>
                </a:solidFill>
                <a:latin typeface="Calibri" panose="020F0502020204030204" pitchFamily="34" charset="0"/>
                <a:ea typeface="ＭＳ Ｐゴシック" pitchFamily="34" charset="-128"/>
                <a:cs typeface="Calibri" panose="020F0502020204030204" pitchFamily="34" charset="0"/>
              </a:defRPr>
            </a:lvl1pP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r>
              <a:rPr kumimoji="0" lang="de-DE" sz="1350" b="1" i="0" u="none" strike="noStrike" kern="0" cap="none" spc="0" normalizeH="0" baseline="0" noProof="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15.000.000</a:t>
            </a:r>
          </a:p>
        </p:txBody>
      </p:sp>
      <p:sp>
        <p:nvSpPr>
          <p:cNvPr id="44" name="Textfeld 43">
            <a:extLst>
              <a:ext uri="{FF2B5EF4-FFF2-40B4-BE49-F238E27FC236}">
                <a16:creationId xmlns:a16="http://schemas.microsoft.com/office/drawing/2014/main" id="{28801231-0AF5-4868-A6D8-48EAE2CCA198}"/>
              </a:ext>
            </a:extLst>
          </p:cNvPr>
          <p:cNvSpPr txBox="1"/>
          <p:nvPr/>
        </p:nvSpPr>
        <p:spPr>
          <a:xfrm>
            <a:off x="2412822" y="2664592"/>
            <a:ext cx="360997"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11</a:t>
            </a:r>
          </a:p>
        </p:txBody>
      </p:sp>
      <p:sp>
        <p:nvSpPr>
          <p:cNvPr id="45" name="Textfeld 44">
            <a:extLst>
              <a:ext uri="{FF2B5EF4-FFF2-40B4-BE49-F238E27FC236}">
                <a16:creationId xmlns:a16="http://schemas.microsoft.com/office/drawing/2014/main" id="{C379CAC3-109E-462E-B4BA-2B5246A423F4}"/>
              </a:ext>
            </a:extLst>
          </p:cNvPr>
          <p:cNvSpPr txBox="1"/>
          <p:nvPr/>
        </p:nvSpPr>
        <p:spPr>
          <a:xfrm>
            <a:off x="1817557" y="2664592"/>
            <a:ext cx="260008"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x</a:t>
            </a:r>
          </a:p>
        </p:txBody>
      </p:sp>
      <p:sp>
        <p:nvSpPr>
          <p:cNvPr id="46" name="Textfeld 45">
            <a:extLst>
              <a:ext uri="{FF2B5EF4-FFF2-40B4-BE49-F238E27FC236}">
                <a16:creationId xmlns:a16="http://schemas.microsoft.com/office/drawing/2014/main" id="{EAEF9222-42E8-4415-A740-B9BDCFB0CADC}"/>
              </a:ext>
            </a:extLst>
          </p:cNvPr>
          <p:cNvSpPr txBox="1"/>
          <p:nvPr/>
        </p:nvSpPr>
        <p:spPr>
          <a:xfrm>
            <a:off x="3197454" y="2662622"/>
            <a:ext cx="309701" cy="309444"/>
          </a:xfrm>
          <a:prstGeom prst="rect">
            <a:avLst/>
          </a:prstGeom>
          <a:noFill/>
        </p:spPr>
        <p:txBody>
          <a:bodyPr wrap="none" rtlCol="0">
            <a:spAutoFit/>
          </a:bodyPr>
          <a:lstStyle/>
          <a:p>
            <a:pPr algn="ctr" defTabSz="685800" fontAlgn="base">
              <a:lnSpc>
                <a:spcPct val="110000"/>
              </a:lnSpc>
              <a:spcBef>
                <a:spcPct val="0"/>
              </a:spcBef>
              <a:spcAft>
                <a:spcPct val="20000"/>
              </a:spcAft>
              <a:buClr>
                <a:srgbClr val="99CCFF"/>
              </a:buClr>
            </a:pPr>
            <a:r>
              <a:rPr lang="de-DE" sz="1350">
                <a:solidFill>
                  <a:srgbClr val="000000"/>
                </a:solidFill>
                <a:latin typeface="Calibri" panose="020F0502020204030204" pitchFamily="34" charset="0"/>
                <a:ea typeface="ＭＳ Ｐゴシック" pitchFamily="34" charset="-128"/>
                <a:cs typeface="Calibri" panose="020F0502020204030204" pitchFamily="34" charset="0"/>
              </a:rPr>
              <a:t>= </a:t>
            </a:r>
          </a:p>
        </p:txBody>
      </p:sp>
      <p:sp>
        <p:nvSpPr>
          <p:cNvPr id="47" name="Textfeld 46">
            <a:extLst>
              <a:ext uri="{FF2B5EF4-FFF2-40B4-BE49-F238E27FC236}">
                <a16:creationId xmlns:a16="http://schemas.microsoft.com/office/drawing/2014/main" id="{AD23D12D-77F4-470C-8CF1-35E2BE201A61}"/>
              </a:ext>
            </a:extLst>
          </p:cNvPr>
          <p:cNvSpPr txBox="1"/>
          <p:nvPr/>
        </p:nvSpPr>
        <p:spPr>
          <a:xfrm>
            <a:off x="3575574" y="2664592"/>
            <a:ext cx="852949" cy="309444"/>
          </a:xfrm>
          <a:prstGeom prst="rect">
            <a:avLst/>
          </a:prstGeom>
          <a:solidFill>
            <a:srgbClr val="143C8C"/>
          </a:solidFill>
        </p:spPr>
        <p:txBody>
          <a:bodyPr wrap="square" rtlCol="0">
            <a:spAutoFit/>
          </a:bodyPr>
          <a:lstStyle>
            <a:defPPr>
              <a:defRPr lang="de-DE"/>
            </a:defPPr>
            <a:lvl1pPr algn="ctr" defTabSz="685800" fontAlgn="base">
              <a:lnSpc>
                <a:spcPct val="110000"/>
              </a:lnSpc>
              <a:spcBef>
                <a:spcPct val="0"/>
              </a:spcBef>
              <a:spcAft>
                <a:spcPct val="20000"/>
              </a:spcAft>
              <a:buClr>
                <a:srgbClr val="99CCFF"/>
              </a:buClr>
              <a:defRPr sz="1350" b="1">
                <a:solidFill>
                  <a:srgbClr val="FFFFFF"/>
                </a:solidFill>
                <a:latin typeface="Calibri" panose="020F0502020204030204" pitchFamily="34" charset="0"/>
                <a:ea typeface="ＭＳ Ｐゴシック" pitchFamily="34" charset="-128"/>
                <a:cs typeface="Calibri" panose="020F0502020204030204" pitchFamily="34" charset="0"/>
              </a:defRPr>
            </a:lvl1pPr>
          </a:lstStyle>
          <a:p>
            <a:pPr marL="0" marR="0" lvl="0" indent="0" algn="ctr" defTabSz="685800" eaLnBrk="1" fontAlgn="base" latinLnBrk="0" hangingPunct="1">
              <a:lnSpc>
                <a:spcPct val="110000"/>
              </a:lnSpc>
              <a:spcBef>
                <a:spcPct val="0"/>
              </a:spcBef>
              <a:spcAft>
                <a:spcPct val="20000"/>
              </a:spcAft>
              <a:buClr>
                <a:srgbClr val="99CCFF"/>
              </a:buClr>
              <a:buSzTx/>
              <a:buFontTx/>
              <a:buNone/>
              <a:tabLst/>
              <a:defRPr/>
            </a:pPr>
            <a:r>
              <a:rPr kumimoji="0" lang="de-DE" sz="1350" b="1" i="0" u="none" strike="noStrike" kern="0" cap="none" spc="0" normalizeH="0" baseline="0" noProof="0">
                <a:ln>
                  <a:noFill/>
                </a:ln>
                <a:solidFill>
                  <a:srgbClr val="FFFFFF"/>
                </a:solidFill>
                <a:effectLst/>
                <a:uLnTx/>
                <a:uFillTx/>
                <a:latin typeface="Calibri" panose="020F0502020204030204" pitchFamily="34" charset="0"/>
                <a:ea typeface="ＭＳ Ｐゴシック" pitchFamily="34" charset="-128"/>
                <a:cs typeface="Calibri" panose="020F0502020204030204" pitchFamily="34" charset="0"/>
              </a:rPr>
              <a:t>165 GW</a:t>
            </a:r>
          </a:p>
        </p:txBody>
      </p:sp>
      <p:sp>
        <p:nvSpPr>
          <p:cNvPr id="48" name="EON_Pict_Car_Electric">
            <a:extLst>
              <a:ext uri="{FF2B5EF4-FFF2-40B4-BE49-F238E27FC236}">
                <a16:creationId xmlns:a16="http://schemas.microsoft.com/office/drawing/2014/main" id="{7820D3E7-F615-4079-AD6A-7A57A8417E90}"/>
              </a:ext>
            </a:extLst>
          </p:cNvPr>
          <p:cNvSpPr>
            <a:spLocks noChangeAspect="1"/>
          </p:cNvSpPr>
          <p:nvPr/>
        </p:nvSpPr>
        <p:spPr>
          <a:xfrm>
            <a:off x="1147445" y="2223291"/>
            <a:ext cx="342581" cy="360000"/>
          </a:xfrm>
          <a:custGeom>
            <a:avLst/>
            <a:gdLst>
              <a:gd name="connsiteX0" fmla="*/ 375096 w 561975"/>
              <a:gd name="connsiteY0" fmla="*/ 476250 h 590550"/>
              <a:gd name="connsiteX1" fmla="*/ 432246 w 561975"/>
              <a:gd name="connsiteY1" fmla="*/ 533400 h 590550"/>
              <a:gd name="connsiteX2" fmla="*/ 375096 w 561975"/>
              <a:gd name="connsiteY2" fmla="*/ 590550 h 590550"/>
              <a:gd name="connsiteX3" fmla="*/ 317946 w 561975"/>
              <a:gd name="connsiteY3" fmla="*/ 533400 h 590550"/>
              <a:gd name="connsiteX4" fmla="*/ 375096 w 561975"/>
              <a:gd name="connsiteY4" fmla="*/ 476250 h 590550"/>
              <a:gd name="connsiteX5" fmla="*/ 97728 w 561975"/>
              <a:gd name="connsiteY5" fmla="*/ 476250 h 590550"/>
              <a:gd name="connsiteX6" fmla="*/ 154878 w 561975"/>
              <a:gd name="connsiteY6" fmla="*/ 533400 h 590550"/>
              <a:gd name="connsiteX7" fmla="*/ 97728 w 561975"/>
              <a:gd name="connsiteY7" fmla="*/ 590550 h 590550"/>
              <a:gd name="connsiteX8" fmla="*/ 40578 w 561975"/>
              <a:gd name="connsiteY8" fmla="*/ 533400 h 590550"/>
              <a:gd name="connsiteX9" fmla="*/ 97728 w 561975"/>
              <a:gd name="connsiteY9" fmla="*/ 476250 h 590550"/>
              <a:gd name="connsiteX10" fmla="*/ 477585 w 561975"/>
              <a:gd name="connsiteY10" fmla="*/ 444056 h 590550"/>
              <a:gd name="connsiteX11" fmla="*/ 431198 w 561975"/>
              <a:gd name="connsiteY11" fmla="*/ 397002 h 590550"/>
              <a:gd name="connsiteX12" fmla="*/ 303277 w 561975"/>
              <a:gd name="connsiteY12" fmla="*/ 273177 h 590550"/>
              <a:gd name="connsiteX13" fmla="*/ 66105 w 561975"/>
              <a:gd name="connsiteY13" fmla="*/ 258890 h 590550"/>
              <a:gd name="connsiteX14" fmla="*/ 60866 w 561975"/>
              <a:gd name="connsiteY14" fmla="*/ 286893 h 590550"/>
              <a:gd name="connsiteX15" fmla="*/ 9050 w 561975"/>
              <a:gd name="connsiteY15" fmla="*/ 388906 h 590550"/>
              <a:gd name="connsiteX16" fmla="*/ 97 w 561975"/>
              <a:gd name="connsiteY16" fmla="*/ 446056 h 590550"/>
              <a:gd name="connsiteX17" fmla="*/ 13336 w 561975"/>
              <a:gd name="connsiteY17" fmla="*/ 533781 h 590550"/>
              <a:gd name="connsiteX18" fmla="*/ 22861 w 561975"/>
              <a:gd name="connsiteY18" fmla="*/ 543306 h 590550"/>
              <a:gd name="connsiteX19" fmla="*/ 87387 w 561975"/>
              <a:gd name="connsiteY19" fmla="*/ 456997 h 590550"/>
              <a:gd name="connsiteX20" fmla="*/ 173696 w 561975"/>
              <a:gd name="connsiteY20" fmla="*/ 521524 h 590550"/>
              <a:gd name="connsiteX21" fmla="*/ 171166 w 561975"/>
              <a:gd name="connsiteY21" fmla="*/ 554641 h 590550"/>
              <a:gd name="connsiteX22" fmla="*/ 302896 w 561975"/>
              <a:gd name="connsiteY22" fmla="*/ 555498 h 590550"/>
              <a:gd name="connsiteX23" fmla="*/ 352910 w 561975"/>
              <a:gd name="connsiteY23" fmla="*/ 460044 h 590550"/>
              <a:gd name="connsiteX24" fmla="*/ 448364 w 561975"/>
              <a:gd name="connsiteY24" fmla="*/ 510057 h 590550"/>
              <a:gd name="connsiteX25" fmla="*/ 448153 w 561975"/>
              <a:gd name="connsiteY25" fmla="*/ 556165 h 590550"/>
              <a:gd name="connsiteX26" fmla="*/ 450153 w 561975"/>
              <a:gd name="connsiteY26" fmla="*/ 556165 h 590550"/>
              <a:gd name="connsiteX27" fmla="*/ 486253 w 561975"/>
              <a:gd name="connsiteY27" fmla="*/ 529781 h 590550"/>
              <a:gd name="connsiteX28" fmla="*/ 477680 w 561975"/>
              <a:gd name="connsiteY28" fmla="*/ 444056 h 590550"/>
              <a:gd name="connsiteX29" fmla="*/ 349759 w 561975"/>
              <a:gd name="connsiteY29" fmla="*/ 377381 h 590550"/>
              <a:gd name="connsiteX30" fmla="*/ 349759 w 561975"/>
              <a:gd name="connsiteY30" fmla="*/ 377381 h 590550"/>
              <a:gd name="connsiteX31" fmla="*/ 168784 w 561975"/>
              <a:gd name="connsiteY31" fmla="*/ 356140 h 590550"/>
              <a:gd name="connsiteX32" fmla="*/ 112777 w 561975"/>
              <a:gd name="connsiteY32" fmla="*/ 354044 h 590550"/>
              <a:gd name="connsiteX33" fmla="*/ 151449 w 561975"/>
              <a:gd name="connsiteY33" fmla="*/ 273653 h 590550"/>
              <a:gd name="connsiteX34" fmla="*/ 287656 w 561975"/>
              <a:gd name="connsiteY34" fmla="*/ 289274 h 590550"/>
              <a:gd name="connsiteX35" fmla="*/ 363285 w 561975"/>
              <a:gd name="connsiteY35" fmla="*/ 363760 h 590550"/>
              <a:gd name="connsiteX36" fmla="*/ 349759 w 561975"/>
              <a:gd name="connsiteY36" fmla="*/ 377000 h 590550"/>
              <a:gd name="connsiteX37" fmla="*/ 500064 w 561975"/>
              <a:gd name="connsiteY37" fmla="*/ 180975 h 590550"/>
              <a:gd name="connsiteX38" fmla="*/ 566739 w 561975"/>
              <a:gd name="connsiteY38" fmla="*/ 114300 h 590550"/>
              <a:gd name="connsiteX39" fmla="*/ 566739 w 561975"/>
              <a:gd name="connsiteY39" fmla="*/ 66675 h 590550"/>
              <a:gd name="connsiteX40" fmla="*/ 547689 w 561975"/>
              <a:gd name="connsiteY40" fmla="*/ 47625 h 590550"/>
              <a:gd name="connsiteX41" fmla="*/ 523876 w 561975"/>
              <a:gd name="connsiteY41" fmla="*/ 47625 h 590550"/>
              <a:gd name="connsiteX42" fmla="*/ 523876 w 561975"/>
              <a:gd name="connsiteY42" fmla="*/ 9525 h 590550"/>
              <a:gd name="connsiteX43" fmla="*/ 514351 w 561975"/>
              <a:gd name="connsiteY43" fmla="*/ 0 h 590550"/>
              <a:gd name="connsiteX44" fmla="*/ 504826 w 561975"/>
              <a:gd name="connsiteY44" fmla="*/ 9525 h 590550"/>
              <a:gd name="connsiteX45" fmla="*/ 504826 w 561975"/>
              <a:gd name="connsiteY45" fmla="*/ 47625 h 590550"/>
              <a:gd name="connsiteX46" fmla="*/ 457201 w 561975"/>
              <a:gd name="connsiteY46" fmla="*/ 47625 h 590550"/>
              <a:gd name="connsiteX47" fmla="*/ 457201 w 561975"/>
              <a:gd name="connsiteY47" fmla="*/ 9525 h 590550"/>
              <a:gd name="connsiteX48" fmla="*/ 447676 w 561975"/>
              <a:gd name="connsiteY48" fmla="*/ 0 h 590550"/>
              <a:gd name="connsiteX49" fmla="*/ 438151 w 561975"/>
              <a:gd name="connsiteY49" fmla="*/ 9525 h 590550"/>
              <a:gd name="connsiteX50" fmla="*/ 438151 w 561975"/>
              <a:gd name="connsiteY50" fmla="*/ 47625 h 590550"/>
              <a:gd name="connsiteX51" fmla="*/ 414339 w 561975"/>
              <a:gd name="connsiteY51" fmla="*/ 47625 h 590550"/>
              <a:gd name="connsiteX52" fmla="*/ 395289 w 561975"/>
              <a:gd name="connsiteY52" fmla="*/ 66675 h 590550"/>
              <a:gd name="connsiteX53" fmla="*/ 395289 w 561975"/>
              <a:gd name="connsiteY53" fmla="*/ 114300 h 590550"/>
              <a:gd name="connsiteX54" fmla="*/ 461964 w 561975"/>
              <a:gd name="connsiteY54" fmla="*/ 180975 h 590550"/>
              <a:gd name="connsiteX55" fmla="*/ 471489 w 561975"/>
              <a:gd name="connsiteY55" fmla="*/ 180975 h 590550"/>
              <a:gd name="connsiteX56" fmla="*/ 471489 w 561975"/>
              <a:gd name="connsiteY56" fmla="*/ 210598 h 590550"/>
              <a:gd name="connsiteX57" fmla="*/ 499015 w 561975"/>
              <a:gd name="connsiteY57" fmla="*/ 238126 h 590550"/>
              <a:gd name="connsiteX58" fmla="*/ 499207 w 561975"/>
              <a:gd name="connsiteY58" fmla="*/ 238125 h 590550"/>
              <a:gd name="connsiteX59" fmla="*/ 519114 w 561975"/>
              <a:gd name="connsiteY59" fmla="*/ 238125 h 590550"/>
              <a:gd name="connsiteX60" fmla="*/ 528639 w 561975"/>
              <a:gd name="connsiteY60" fmla="*/ 247650 h 590550"/>
              <a:gd name="connsiteX61" fmla="*/ 528639 w 561975"/>
              <a:gd name="connsiteY61" fmla="*/ 285750 h 590550"/>
              <a:gd name="connsiteX62" fmla="*/ 538164 w 561975"/>
              <a:gd name="connsiteY62" fmla="*/ 295275 h 590550"/>
              <a:gd name="connsiteX63" fmla="*/ 547689 w 561975"/>
              <a:gd name="connsiteY63" fmla="*/ 285750 h 590550"/>
              <a:gd name="connsiteX64" fmla="*/ 547689 w 561975"/>
              <a:gd name="connsiteY64" fmla="*/ 247650 h 590550"/>
              <a:gd name="connsiteX65" fmla="*/ 519114 w 561975"/>
              <a:gd name="connsiteY65" fmla="*/ 219075 h 590550"/>
              <a:gd name="connsiteX66" fmla="*/ 499207 w 561975"/>
              <a:gd name="connsiteY66" fmla="*/ 219075 h 590550"/>
              <a:gd name="connsiteX67" fmla="*/ 490729 w 561975"/>
              <a:gd name="connsiteY67" fmla="*/ 210598 h 590550"/>
              <a:gd name="connsiteX68" fmla="*/ 490729 w 561975"/>
              <a:gd name="connsiteY68" fmla="*/ 190500 h 590550"/>
              <a:gd name="connsiteX69" fmla="*/ 490729 w 561975"/>
              <a:gd name="connsiteY69" fmla="*/ 190500 h 590550"/>
              <a:gd name="connsiteX70" fmla="*/ 490729 w 561975"/>
              <a:gd name="connsiteY70" fmla="*/ 180975 h 590550"/>
              <a:gd name="connsiteX71" fmla="*/ 500254 w 561975"/>
              <a:gd name="connsiteY71" fmla="*/ 180975 h 590550"/>
              <a:gd name="connsiteX72" fmla="*/ 428245 w 561975"/>
              <a:gd name="connsiteY72" fmla="*/ 148019 h 590550"/>
              <a:gd name="connsiteX73" fmla="*/ 414339 w 561975"/>
              <a:gd name="connsiteY73" fmla="*/ 114300 h 590550"/>
              <a:gd name="connsiteX74" fmla="*/ 414339 w 561975"/>
              <a:gd name="connsiteY74" fmla="*/ 66675 h 590550"/>
              <a:gd name="connsiteX75" fmla="*/ 547689 w 561975"/>
              <a:gd name="connsiteY75" fmla="*/ 66675 h 590550"/>
              <a:gd name="connsiteX76" fmla="*/ 547689 w 561975"/>
              <a:gd name="connsiteY76" fmla="*/ 114300 h 590550"/>
              <a:gd name="connsiteX77" fmla="*/ 500064 w 561975"/>
              <a:gd name="connsiteY77" fmla="*/ 161925 h 590550"/>
              <a:gd name="connsiteX78" fmla="*/ 461964 w 561975"/>
              <a:gd name="connsiteY78" fmla="*/ 161925 h 590550"/>
              <a:gd name="connsiteX79" fmla="*/ 428245 w 561975"/>
              <a:gd name="connsiteY79" fmla="*/ 148019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1975" h="590550">
                <a:moveTo>
                  <a:pt x="375096" y="476250"/>
                </a:moveTo>
                <a:cubicBezTo>
                  <a:pt x="406659" y="476250"/>
                  <a:pt x="432246" y="501837"/>
                  <a:pt x="432246" y="533400"/>
                </a:cubicBezTo>
                <a:cubicBezTo>
                  <a:pt x="432246" y="564963"/>
                  <a:pt x="406659" y="590550"/>
                  <a:pt x="375096" y="590550"/>
                </a:cubicBezTo>
                <a:cubicBezTo>
                  <a:pt x="343533" y="590550"/>
                  <a:pt x="317946" y="564963"/>
                  <a:pt x="317946" y="533400"/>
                </a:cubicBezTo>
                <a:cubicBezTo>
                  <a:pt x="317946" y="501837"/>
                  <a:pt x="343533" y="476250"/>
                  <a:pt x="375096" y="476250"/>
                </a:cubicBezTo>
                <a:moveTo>
                  <a:pt x="97728" y="476250"/>
                </a:moveTo>
                <a:cubicBezTo>
                  <a:pt x="129291" y="476250"/>
                  <a:pt x="154878" y="501837"/>
                  <a:pt x="154878" y="533400"/>
                </a:cubicBezTo>
                <a:cubicBezTo>
                  <a:pt x="154878" y="564963"/>
                  <a:pt x="129291" y="590550"/>
                  <a:pt x="97728" y="590550"/>
                </a:cubicBezTo>
                <a:cubicBezTo>
                  <a:pt x="66165" y="590550"/>
                  <a:pt x="40578" y="564963"/>
                  <a:pt x="40578" y="533400"/>
                </a:cubicBezTo>
                <a:cubicBezTo>
                  <a:pt x="40578" y="501837"/>
                  <a:pt x="66165" y="476250"/>
                  <a:pt x="97728" y="476250"/>
                </a:cubicBezTo>
                <a:moveTo>
                  <a:pt x="477585" y="444056"/>
                </a:moveTo>
                <a:cubicBezTo>
                  <a:pt x="471584" y="431959"/>
                  <a:pt x="449010" y="413385"/>
                  <a:pt x="431198" y="397002"/>
                </a:cubicBezTo>
                <a:cubicBezTo>
                  <a:pt x="413386" y="380619"/>
                  <a:pt x="326423" y="294989"/>
                  <a:pt x="303277" y="273177"/>
                </a:cubicBezTo>
                <a:cubicBezTo>
                  <a:pt x="280132" y="251365"/>
                  <a:pt x="88774" y="258890"/>
                  <a:pt x="66105" y="258890"/>
                </a:cubicBezTo>
                <a:cubicBezTo>
                  <a:pt x="43435" y="258890"/>
                  <a:pt x="67724" y="275273"/>
                  <a:pt x="60866" y="286893"/>
                </a:cubicBezTo>
                <a:cubicBezTo>
                  <a:pt x="54008" y="298514"/>
                  <a:pt x="18575" y="369380"/>
                  <a:pt x="9050" y="388906"/>
                </a:cubicBezTo>
                <a:cubicBezTo>
                  <a:pt x="-475" y="408432"/>
                  <a:pt x="97" y="424339"/>
                  <a:pt x="97" y="446056"/>
                </a:cubicBezTo>
                <a:cubicBezTo>
                  <a:pt x="97" y="467773"/>
                  <a:pt x="-1999" y="515874"/>
                  <a:pt x="13336" y="533781"/>
                </a:cubicBezTo>
                <a:cubicBezTo>
                  <a:pt x="16765" y="537877"/>
                  <a:pt x="19718" y="541020"/>
                  <a:pt x="22861" y="543306"/>
                </a:cubicBezTo>
                <a:cubicBezTo>
                  <a:pt x="16846" y="501654"/>
                  <a:pt x="45736" y="463012"/>
                  <a:pt x="87387" y="456997"/>
                </a:cubicBezTo>
                <a:cubicBezTo>
                  <a:pt x="129040" y="450982"/>
                  <a:pt x="167681" y="479871"/>
                  <a:pt x="173696" y="521524"/>
                </a:cubicBezTo>
                <a:cubicBezTo>
                  <a:pt x="175298" y="532614"/>
                  <a:pt x="174434" y="543922"/>
                  <a:pt x="171166" y="554641"/>
                </a:cubicBezTo>
                <a:lnTo>
                  <a:pt x="302896" y="555498"/>
                </a:lnTo>
                <a:cubicBezTo>
                  <a:pt x="290348" y="515328"/>
                  <a:pt x="312740" y="472591"/>
                  <a:pt x="352910" y="460044"/>
                </a:cubicBezTo>
                <a:cubicBezTo>
                  <a:pt x="393080" y="447496"/>
                  <a:pt x="435816" y="469887"/>
                  <a:pt x="448364" y="510057"/>
                </a:cubicBezTo>
                <a:cubicBezTo>
                  <a:pt x="453057" y="525080"/>
                  <a:pt x="452983" y="541187"/>
                  <a:pt x="448153" y="556165"/>
                </a:cubicBezTo>
                <a:lnTo>
                  <a:pt x="450153" y="556165"/>
                </a:lnTo>
                <a:cubicBezTo>
                  <a:pt x="468155" y="556165"/>
                  <a:pt x="486253" y="556736"/>
                  <a:pt x="486253" y="529781"/>
                </a:cubicBezTo>
                <a:cubicBezTo>
                  <a:pt x="486253" y="502825"/>
                  <a:pt x="483681" y="456248"/>
                  <a:pt x="477680" y="444056"/>
                </a:cubicBezTo>
                <a:close/>
                <a:moveTo>
                  <a:pt x="349759" y="377381"/>
                </a:moveTo>
                <a:lnTo>
                  <a:pt x="349759" y="377381"/>
                </a:lnTo>
                <a:cubicBezTo>
                  <a:pt x="304039" y="370713"/>
                  <a:pt x="203360" y="357473"/>
                  <a:pt x="168784" y="356140"/>
                </a:cubicBezTo>
                <a:lnTo>
                  <a:pt x="112777" y="354044"/>
                </a:lnTo>
                <a:lnTo>
                  <a:pt x="151449" y="273653"/>
                </a:lnTo>
                <a:cubicBezTo>
                  <a:pt x="210218" y="273653"/>
                  <a:pt x="274798" y="276987"/>
                  <a:pt x="287656" y="289274"/>
                </a:cubicBezTo>
                <a:cubicBezTo>
                  <a:pt x="300515" y="301562"/>
                  <a:pt x="333662" y="334328"/>
                  <a:pt x="363285" y="363760"/>
                </a:cubicBezTo>
                <a:cubicBezTo>
                  <a:pt x="368714" y="368427"/>
                  <a:pt x="365571" y="379190"/>
                  <a:pt x="349759" y="377000"/>
                </a:cubicBezTo>
                <a:close/>
                <a:moveTo>
                  <a:pt x="500064" y="180975"/>
                </a:moveTo>
                <a:cubicBezTo>
                  <a:pt x="536887" y="180975"/>
                  <a:pt x="566739" y="151124"/>
                  <a:pt x="566739" y="114300"/>
                </a:cubicBezTo>
                <a:lnTo>
                  <a:pt x="566739" y="66675"/>
                </a:lnTo>
                <a:cubicBezTo>
                  <a:pt x="566739" y="56154"/>
                  <a:pt x="558210" y="47625"/>
                  <a:pt x="547689" y="47625"/>
                </a:cubicBezTo>
                <a:lnTo>
                  <a:pt x="523876" y="47625"/>
                </a:lnTo>
                <a:lnTo>
                  <a:pt x="523876" y="9525"/>
                </a:lnTo>
                <a:cubicBezTo>
                  <a:pt x="523876" y="4264"/>
                  <a:pt x="519612" y="0"/>
                  <a:pt x="514351" y="0"/>
                </a:cubicBezTo>
                <a:cubicBezTo>
                  <a:pt x="509091" y="0"/>
                  <a:pt x="504826" y="4264"/>
                  <a:pt x="504826" y="9525"/>
                </a:cubicBezTo>
                <a:lnTo>
                  <a:pt x="504826" y="47625"/>
                </a:lnTo>
                <a:lnTo>
                  <a:pt x="457201" y="47625"/>
                </a:lnTo>
                <a:lnTo>
                  <a:pt x="457201" y="9525"/>
                </a:lnTo>
                <a:cubicBezTo>
                  <a:pt x="457201" y="4264"/>
                  <a:pt x="452937" y="0"/>
                  <a:pt x="447676" y="0"/>
                </a:cubicBezTo>
                <a:cubicBezTo>
                  <a:pt x="442416" y="0"/>
                  <a:pt x="438151" y="4264"/>
                  <a:pt x="438151" y="9525"/>
                </a:cubicBezTo>
                <a:lnTo>
                  <a:pt x="438151" y="47625"/>
                </a:lnTo>
                <a:lnTo>
                  <a:pt x="414339" y="47625"/>
                </a:lnTo>
                <a:cubicBezTo>
                  <a:pt x="403817" y="47625"/>
                  <a:pt x="395289" y="56154"/>
                  <a:pt x="395289" y="66675"/>
                </a:cubicBezTo>
                <a:lnTo>
                  <a:pt x="395289" y="114300"/>
                </a:lnTo>
                <a:cubicBezTo>
                  <a:pt x="395289" y="151124"/>
                  <a:pt x="425140" y="180975"/>
                  <a:pt x="461964" y="180975"/>
                </a:cubicBezTo>
                <a:lnTo>
                  <a:pt x="471489" y="180975"/>
                </a:lnTo>
                <a:lnTo>
                  <a:pt x="471489" y="210598"/>
                </a:lnTo>
                <a:cubicBezTo>
                  <a:pt x="471489" y="225801"/>
                  <a:pt x="483812" y="238125"/>
                  <a:pt x="499015" y="238126"/>
                </a:cubicBezTo>
                <a:cubicBezTo>
                  <a:pt x="499079" y="238126"/>
                  <a:pt x="499143" y="238125"/>
                  <a:pt x="499207" y="238125"/>
                </a:cubicBezTo>
                <a:lnTo>
                  <a:pt x="519114" y="238125"/>
                </a:lnTo>
                <a:cubicBezTo>
                  <a:pt x="524374" y="238125"/>
                  <a:pt x="528639" y="242389"/>
                  <a:pt x="528639" y="247650"/>
                </a:cubicBezTo>
                <a:lnTo>
                  <a:pt x="528639" y="285750"/>
                </a:lnTo>
                <a:cubicBezTo>
                  <a:pt x="528639" y="291011"/>
                  <a:pt x="532903" y="295275"/>
                  <a:pt x="538164" y="295275"/>
                </a:cubicBezTo>
                <a:cubicBezTo>
                  <a:pt x="543424" y="295275"/>
                  <a:pt x="547689" y="291011"/>
                  <a:pt x="547689" y="285750"/>
                </a:cubicBezTo>
                <a:lnTo>
                  <a:pt x="547689" y="247650"/>
                </a:lnTo>
                <a:cubicBezTo>
                  <a:pt x="547689" y="231868"/>
                  <a:pt x="534896" y="219075"/>
                  <a:pt x="519114" y="219075"/>
                </a:cubicBezTo>
                <a:lnTo>
                  <a:pt x="499207" y="219075"/>
                </a:lnTo>
                <a:cubicBezTo>
                  <a:pt x="494546" y="219024"/>
                  <a:pt x="490781" y="215258"/>
                  <a:pt x="490729" y="210598"/>
                </a:cubicBezTo>
                <a:lnTo>
                  <a:pt x="490729" y="190500"/>
                </a:lnTo>
                <a:lnTo>
                  <a:pt x="490729" y="190500"/>
                </a:lnTo>
                <a:lnTo>
                  <a:pt x="490729" y="180975"/>
                </a:lnTo>
                <a:lnTo>
                  <a:pt x="500254" y="180975"/>
                </a:lnTo>
                <a:close/>
                <a:moveTo>
                  <a:pt x="428245" y="148019"/>
                </a:moveTo>
                <a:cubicBezTo>
                  <a:pt x="419319" y="139070"/>
                  <a:pt x="414316" y="126940"/>
                  <a:pt x="414339" y="114300"/>
                </a:cubicBezTo>
                <a:lnTo>
                  <a:pt x="414339" y="66675"/>
                </a:lnTo>
                <a:lnTo>
                  <a:pt x="547689" y="66675"/>
                </a:lnTo>
                <a:lnTo>
                  <a:pt x="547689" y="114300"/>
                </a:lnTo>
                <a:cubicBezTo>
                  <a:pt x="547689" y="140602"/>
                  <a:pt x="526366" y="161925"/>
                  <a:pt x="500064" y="161925"/>
                </a:cubicBezTo>
                <a:lnTo>
                  <a:pt x="461964" y="161925"/>
                </a:lnTo>
                <a:cubicBezTo>
                  <a:pt x="449324" y="161948"/>
                  <a:pt x="437194" y="156944"/>
                  <a:pt x="428245" y="148019"/>
                </a:cubicBezTo>
                <a:close/>
              </a:path>
            </a:pathLst>
          </a:custGeom>
          <a:solidFill>
            <a:sysClr val="windowText" lastClr="000000">
              <a:lumMod val="50000"/>
              <a:lumOff val="50000"/>
            </a:sysClr>
          </a:solidFill>
          <a:ln w="416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49" name="Textfeld 48">
            <a:extLst>
              <a:ext uri="{FF2B5EF4-FFF2-40B4-BE49-F238E27FC236}">
                <a16:creationId xmlns:a16="http://schemas.microsoft.com/office/drawing/2014/main" id="{4DF0A99C-136F-4E89-9E0A-87F24319E00C}"/>
              </a:ext>
            </a:extLst>
          </p:cNvPr>
          <p:cNvSpPr txBox="1"/>
          <p:nvPr/>
        </p:nvSpPr>
        <p:spPr>
          <a:xfrm>
            <a:off x="7927313" y="2581083"/>
            <a:ext cx="1229265" cy="461665"/>
          </a:xfrm>
          <a:prstGeom prst="rect">
            <a:avLst/>
          </a:prstGeom>
          <a:solidFill>
            <a:srgbClr val="0070C0"/>
          </a:solidFill>
        </p:spPr>
        <p:txBody>
          <a:bodyPr wrap="square" rtlCol="0">
            <a:spAutoFit/>
          </a:bodyPr>
          <a:lstStyle>
            <a:defPPr>
              <a:defRPr lang="de-DE"/>
            </a:defPPr>
            <a:lvl1pPr indent="0" algn="ctr">
              <a:spcBef>
                <a:spcPts val="600"/>
              </a:spcBef>
              <a:buFont typeface="Arial" panose="020B0604020202020204" pitchFamily="34" charset="0"/>
              <a:buNone/>
              <a:defRPr sz="1000" b="1">
                <a:solidFill>
                  <a:schemeClr val="bg1"/>
                </a:solidFill>
              </a:defRPr>
            </a:lvl1pPr>
          </a:lstStyle>
          <a:p>
            <a:pPr algn="r"/>
            <a:r>
              <a:rPr lang="de-DE" sz="800">
                <a:solidFill>
                  <a:prstClr val="white"/>
                </a:solidFill>
                <a:latin typeface="Calibri"/>
              </a:rPr>
              <a:t>Höchstlast in Deutschland 2019: </a:t>
            </a:r>
            <a:br>
              <a:rPr lang="de-DE" sz="800">
                <a:solidFill>
                  <a:prstClr val="white"/>
                </a:solidFill>
                <a:latin typeface="Calibri"/>
              </a:rPr>
            </a:br>
            <a:r>
              <a:rPr lang="de-DE" sz="800">
                <a:solidFill>
                  <a:prstClr val="white"/>
                </a:solidFill>
                <a:latin typeface="Calibri"/>
              </a:rPr>
              <a:t>79,8 GW</a:t>
            </a:r>
          </a:p>
        </p:txBody>
      </p:sp>
      <p:sp>
        <p:nvSpPr>
          <p:cNvPr id="50" name="Textfeld 49">
            <a:extLst>
              <a:ext uri="{FF2B5EF4-FFF2-40B4-BE49-F238E27FC236}">
                <a16:creationId xmlns:a16="http://schemas.microsoft.com/office/drawing/2014/main" id="{EC7A8B39-A1FC-46ED-B042-40D88C6C0D95}"/>
              </a:ext>
            </a:extLst>
          </p:cNvPr>
          <p:cNvSpPr txBox="1"/>
          <p:nvPr/>
        </p:nvSpPr>
        <p:spPr>
          <a:xfrm>
            <a:off x="4481311" y="2392233"/>
            <a:ext cx="1045479" cy="246221"/>
          </a:xfrm>
          <a:prstGeom prst="rect">
            <a:avLst/>
          </a:prstGeom>
          <a:solidFill>
            <a:sysClr val="window" lastClr="FFFFFF">
              <a:lumMod val="50000"/>
            </a:sysClr>
          </a:solid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a:ln>
                  <a:noFill/>
                </a:ln>
                <a:solidFill>
                  <a:prstClr val="white"/>
                </a:solidFill>
                <a:effectLst/>
                <a:uLnTx/>
                <a:uFillTx/>
                <a:latin typeface="Calibri"/>
              </a:rPr>
              <a:t>Gleichzeitigkeit!</a:t>
            </a:r>
          </a:p>
        </p:txBody>
      </p:sp>
      <p:sp>
        <p:nvSpPr>
          <p:cNvPr id="51" name="Pfeil: nach links und rechts 50">
            <a:extLst>
              <a:ext uri="{FF2B5EF4-FFF2-40B4-BE49-F238E27FC236}">
                <a16:creationId xmlns:a16="http://schemas.microsoft.com/office/drawing/2014/main" id="{62733A11-1A84-4942-8796-DBC3C108F2A2}"/>
              </a:ext>
            </a:extLst>
          </p:cNvPr>
          <p:cNvSpPr/>
          <p:nvPr/>
        </p:nvSpPr>
        <p:spPr bwMode="gray">
          <a:xfrm>
            <a:off x="4572000" y="2685683"/>
            <a:ext cx="821385" cy="309444"/>
          </a:xfrm>
          <a:prstGeom prst="leftRightArrow">
            <a:avLst/>
          </a:prstGeom>
          <a:solidFill>
            <a:sysClr val="window" lastClr="FFFFFF">
              <a:lumMod val="50000"/>
            </a:sysClr>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a:ln>
                  <a:noFill/>
                </a:ln>
                <a:solidFill>
                  <a:prstClr val="white"/>
                </a:solidFill>
                <a:effectLst/>
                <a:uLnTx/>
                <a:uFillTx/>
                <a:latin typeface="Calibri"/>
                <a:ea typeface="+mn-ea"/>
                <a:cs typeface="+mn-cs"/>
              </a:rPr>
              <a:t>ABER</a:t>
            </a:r>
          </a:p>
        </p:txBody>
      </p:sp>
      <p:sp>
        <p:nvSpPr>
          <p:cNvPr id="52" name="Textfeld 51">
            <a:extLst>
              <a:ext uri="{FF2B5EF4-FFF2-40B4-BE49-F238E27FC236}">
                <a16:creationId xmlns:a16="http://schemas.microsoft.com/office/drawing/2014/main" id="{A3B403D6-A136-4CF0-B8EE-144C9F7C1188}"/>
              </a:ext>
            </a:extLst>
          </p:cNvPr>
          <p:cNvSpPr txBox="1"/>
          <p:nvPr/>
        </p:nvSpPr>
        <p:spPr>
          <a:xfrm>
            <a:off x="5562920" y="2541073"/>
            <a:ext cx="1209883" cy="553998"/>
          </a:xfrm>
          <a:prstGeom prst="rect">
            <a:avLst/>
          </a:prstGeom>
          <a:solidFill>
            <a:srgbClr val="143C8C"/>
          </a:solidFill>
        </p:spPr>
        <p:txBody>
          <a:bodyPr wrap="square" lIns="36000" rIns="36000" rtlCol="0">
            <a:spAutoFit/>
          </a:bodyPr>
          <a:lstStyle>
            <a:defPPr>
              <a:defRPr lang="de-DE"/>
            </a:defPPr>
            <a:lvl1pPr indent="0" algn="ctr">
              <a:spcBef>
                <a:spcPts val="600"/>
              </a:spcBef>
              <a:buFont typeface="Arial" panose="020B0604020202020204" pitchFamily="34" charset="0"/>
              <a:buNone/>
              <a:defRPr sz="1200" b="1">
                <a:solidFill>
                  <a:schemeClr val="bg1"/>
                </a:solidFill>
              </a:defRPr>
            </a:lvl1p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a:ln>
                  <a:noFill/>
                </a:ln>
                <a:solidFill>
                  <a:prstClr val="white"/>
                </a:solidFill>
                <a:effectLst/>
                <a:uLnTx/>
                <a:uFillTx/>
                <a:latin typeface="Calibri"/>
              </a:rPr>
              <a:t>41,5 Mio. Haushalte </a:t>
            </a:r>
            <a:br>
              <a:rPr kumimoji="0" lang="de-DE" sz="1000" b="1" i="0" u="none" strike="noStrike" kern="0" cap="none" spc="0" normalizeH="0" baseline="0" noProof="0">
                <a:ln>
                  <a:noFill/>
                </a:ln>
                <a:solidFill>
                  <a:prstClr val="white"/>
                </a:solidFill>
                <a:effectLst/>
                <a:uLnTx/>
                <a:uFillTx/>
                <a:latin typeface="Calibri"/>
              </a:rPr>
            </a:br>
            <a:r>
              <a:rPr kumimoji="0" lang="de-DE" sz="1000" b="1" i="0" u="none" strike="noStrike" kern="0" cap="none" spc="0" normalizeH="0" baseline="0" noProof="0">
                <a:ln>
                  <a:noFill/>
                </a:ln>
                <a:solidFill>
                  <a:prstClr val="white"/>
                </a:solidFill>
                <a:effectLst/>
                <a:uLnTx/>
                <a:uFillTx/>
                <a:latin typeface="Calibri"/>
              </a:rPr>
              <a:t>x 30 kW**</a:t>
            </a:r>
            <a:br>
              <a:rPr kumimoji="0" lang="de-DE" sz="1000" b="1" i="0" u="none" strike="noStrike" kern="0" cap="none" spc="0" normalizeH="0" baseline="0" noProof="0">
                <a:ln>
                  <a:noFill/>
                </a:ln>
                <a:solidFill>
                  <a:prstClr val="white"/>
                </a:solidFill>
                <a:effectLst/>
                <a:uLnTx/>
                <a:uFillTx/>
                <a:latin typeface="Calibri"/>
              </a:rPr>
            </a:br>
            <a:r>
              <a:rPr kumimoji="0" lang="de-DE" sz="1000" b="1" i="0" u="none" strike="noStrike" kern="0" cap="none" spc="0" normalizeH="0" baseline="0" noProof="0">
                <a:ln>
                  <a:noFill/>
                </a:ln>
                <a:solidFill>
                  <a:prstClr val="white"/>
                </a:solidFill>
                <a:effectLst/>
                <a:uLnTx/>
                <a:uFillTx/>
                <a:latin typeface="Calibri"/>
              </a:rPr>
              <a:t>= 1.245 GW!</a:t>
            </a:r>
          </a:p>
        </p:txBody>
      </p:sp>
      <p:sp>
        <p:nvSpPr>
          <p:cNvPr id="53" name="Pfeil: nach links und rechts 52">
            <a:extLst>
              <a:ext uri="{FF2B5EF4-FFF2-40B4-BE49-F238E27FC236}">
                <a16:creationId xmlns:a16="http://schemas.microsoft.com/office/drawing/2014/main" id="{4F458962-C54C-4390-91D7-E14D787C7DD6}"/>
              </a:ext>
            </a:extLst>
          </p:cNvPr>
          <p:cNvSpPr/>
          <p:nvPr/>
        </p:nvSpPr>
        <p:spPr bwMode="gray">
          <a:xfrm>
            <a:off x="4572000" y="4074468"/>
            <a:ext cx="821385" cy="294646"/>
          </a:xfrm>
          <a:prstGeom prst="leftRightArrow">
            <a:avLst/>
          </a:prstGeom>
          <a:solidFill>
            <a:sysClr val="window" lastClr="FFFFFF">
              <a:lumMod val="50000"/>
            </a:sysClr>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a:ln>
                  <a:noFill/>
                </a:ln>
                <a:solidFill>
                  <a:prstClr val="white"/>
                </a:solidFill>
                <a:effectLst/>
                <a:uLnTx/>
                <a:uFillTx/>
                <a:latin typeface="Calibri"/>
                <a:ea typeface="+mn-ea"/>
                <a:cs typeface="+mn-cs"/>
              </a:rPr>
              <a:t>versus</a:t>
            </a:r>
          </a:p>
        </p:txBody>
      </p:sp>
      <p:sp>
        <p:nvSpPr>
          <p:cNvPr id="54" name="Textfeld 53">
            <a:extLst>
              <a:ext uri="{FF2B5EF4-FFF2-40B4-BE49-F238E27FC236}">
                <a16:creationId xmlns:a16="http://schemas.microsoft.com/office/drawing/2014/main" id="{05CB7A1A-DD79-46D7-9038-2CA68C4A4F9E}"/>
              </a:ext>
            </a:extLst>
          </p:cNvPr>
          <p:cNvSpPr txBox="1"/>
          <p:nvPr/>
        </p:nvSpPr>
        <p:spPr>
          <a:xfrm>
            <a:off x="6714572" y="892390"/>
            <a:ext cx="1209883" cy="400110"/>
          </a:xfrm>
          <a:prstGeom prst="rect">
            <a:avLst/>
          </a:prstGeom>
          <a:noFill/>
        </p:spPr>
        <p:txBody>
          <a:bodyPr wrap="square" rtlCol="0">
            <a:spAutoFit/>
          </a:bodyPr>
          <a:lstStyle/>
          <a:p>
            <a:pPr algn="ctr">
              <a:spcBef>
                <a:spcPts val="600"/>
              </a:spcBef>
              <a:buFont typeface="Arial" panose="020B0604020202020204" pitchFamily="34" charset="0"/>
              <a:buNone/>
            </a:pPr>
            <a:r>
              <a:rPr lang="de-DE" sz="1000" b="1">
                <a:solidFill>
                  <a:prstClr val="black"/>
                </a:solidFill>
                <a:latin typeface="Calibri"/>
              </a:rPr>
              <a:t>Auswirkung auf das Netzgeschäft</a:t>
            </a:r>
          </a:p>
        </p:txBody>
      </p:sp>
      <p:sp>
        <p:nvSpPr>
          <p:cNvPr id="55" name="Textfeld 54">
            <a:extLst>
              <a:ext uri="{FF2B5EF4-FFF2-40B4-BE49-F238E27FC236}">
                <a16:creationId xmlns:a16="http://schemas.microsoft.com/office/drawing/2014/main" id="{0523512A-7722-4959-92E6-660734851EC5}"/>
              </a:ext>
            </a:extLst>
          </p:cNvPr>
          <p:cNvSpPr txBox="1"/>
          <p:nvPr/>
        </p:nvSpPr>
        <p:spPr>
          <a:xfrm>
            <a:off x="6896109" y="1521565"/>
            <a:ext cx="829723" cy="309444"/>
          </a:xfrm>
          <a:prstGeom prst="rect">
            <a:avLst/>
          </a:prstGeom>
          <a:solidFill>
            <a:srgbClr val="92D050"/>
          </a:solidFill>
        </p:spPr>
        <p:txBody>
          <a:bodyPr wrap="square" rtlCol="0" anchor="ctr" anchorCtr="0">
            <a:noAutofit/>
          </a:bodyPr>
          <a:lstStyle>
            <a:defPPr>
              <a:defRPr lang="de-DE"/>
            </a:defPPr>
            <a:lvl1pPr indent="0" algn="ctr">
              <a:spcBef>
                <a:spcPts val="600"/>
              </a:spcBef>
              <a:buFont typeface="Arial" panose="020B0604020202020204" pitchFamily="34" charset="0"/>
              <a:buNone/>
              <a:defRPr sz="1000" b="1"/>
            </a:lvl1pPr>
          </a:lstStyle>
          <a:p>
            <a:r>
              <a:rPr lang="de-DE">
                <a:solidFill>
                  <a:prstClr val="black"/>
                </a:solidFill>
                <a:latin typeface="Calibri"/>
              </a:rPr>
              <a:t>gering</a:t>
            </a:r>
          </a:p>
        </p:txBody>
      </p:sp>
      <p:sp>
        <p:nvSpPr>
          <p:cNvPr id="56" name="Textfeld 55">
            <a:extLst>
              <a:ext uri="{FF2B5EF4-FFF2-40B4-BE49-F238E27FC236}">
                <a16:creationId xmlns:a16="http://schemas.microsoft.com/office/drawing/2014/main" id="{253014FB-6E10-4C7D-A759-ABE36CD92299}"/>
              </a:ext>
            </a:extLst>
          </p:cNvPr>
          <p:cNvSpPr txBox="1"/>
          <p:nvPr/>
        </p:nvSpPr>
        <p:spPr>
          <a:xfrm>
            <a:off x="6896110" y="2534917"/>
            <a:ext cx="834084" cy="553998"/>
          </a:xfrm>
          <a:prstGeom prst="rect">
            <a:avLst/>
          </a:prstGeom>
          <a:solidFill>
            <a:srgbClr val="FF0000"/>
          </a:solidFill>
        </p:spPr>
        <p:txBody>
          <a:bodyPr wrap="square" rtlCol="0" anchor="ctr" anchorCtr="0">
            <a:spAutoFit/>
          </a:bodyPr>
          <a:lstStyle>
            <a:defPPr>
              <a:defRPr lang="de-DE"/>
            </a:defPPr>
            <a:lvl1pPr indent="0" algn="ctr">
              <a:spcBef>
                <a:spcPts val="600"/>
              </a:spcBef>
              <a:buFont typeface="Arial" panose="020B0604020202020204" pitchFamily="34" charset="0"/>
              <a:buNone/>
              <a:defRPr sz="1000" b="1"/>
            </a:lvl1pPr>
          </a:lstStyle>
          <a:p>
            <a:r>
              <a:rPr lang="de-DE">
                <a:solidFill>
                  <a:prstClr val="black"/>
                </a:solidFill>
                <a:latin typeface="Calibri"/>
              </a:rPr>
              <a:t>kurz- bis mittelfristig hoch</a:t>
            </a:r>
          </a:p>
        </p:txBody>
      </p:sp>
      <p:sp>
        <p:nvSpPr>
          <p:cNvPr id="57" name="Textfeld 56">
            <a:extLst>
              <a:ext uri="{FF2B5EF4-FFF2-40B4-BE49-F238E27FC236}">
                <a16:creationId xmlns:a16="http://schemas.microsoft.com/office/drawing/2014/main" id="{A4614311-318E-4172-83CC-3102BA6279E7}"/>
              </a:ext>
            </a:extLst>
          </p:cNvPr>
          <p:cNvSpPr txBox="1"/>
          <p:nvPr/>
        </p:nvSpPr>
        <p:spPr>
          <a:xfrm>
            <a:off x="6896110" y="3867571"/>
            <a:ext cx="834084" cy="553998"/>
          </a:xfrm>
          <a:prstGeom prst="rect">
            <a:avLst/>
          </a:prstGeom>
          <a:solidFill>
            <a:srgbClr val="C00000"/>
          </a:solidFill>
        </p:spPr>
        <p:txBody>
          <a:bodyPr wrap="square" rtlCol="0" anchor="ctr" anchorCtr="0">
            <a:spAutoFit/>
          </a:bodyPr>
          <a:lstStyle/>
          <a:p>
            <a:pPr algn="ctr">
              <a:spcBef>
                <a:spcPts val="600"/>
              </a:spcBef>
              <a:buFont typeface="Arial" panose="020B0604020202020204" pitchFamily="34" charset="0"/>
              <a:buNone/>
            </a:pPr>
            <a:r>
              <a:rPr lang="de-DE" sz="1000" b="1">
                <a:solidFill>
                  <a:prstClr val="black"/>
                </a:solidFill>
                <a:latin typeface="Calibri"/>
              </a:rPr>
              <a:t>mittel- bis langfristig hoch</a:t>
            </a:r>
          </a:p>
        </p:txBody>
      </p:sp>
      <p:sp>
        <p:nvSpPr>
          <p:cNvPr id="58" name="Textfeld 57">
            <a:extLst>
              <a:ext uri="{FF2B5EF4-FFF2-40B4-BE49-F238E27FC236}">
                <a16:creationId xmlns:a16="http://schemas.microsoft.com/office/drawing/2014/main" id="{538F0814-2DC0-4031-B6DC-8DC35D2046DA}"/>
              </a:ext>
            </a:extLst>
          </p:cNvPr>
          <p:cNvSpPr txBox="1"/>
          <p:nvPr/>
        </p:nvSpPr>
        <p:spPr>
          <a:xfrm>
            <a:off x="2924373" y="4705536"/>
            <a:ext cx="1805302" cy="221023"/>
          </a:xfrm>
          <a:prstGeom prst="rect">
            <a:avLst/>
          </a:prstGeom>
          <a:noFill/>
        </p:spPr>
        <p:txBody>
          <a:bodyPr wrap="none" rtlCol="0">
            <a:spAutoFit/>
          </a:bodyPr>
          <a:lstStyle/>
          <a:p>
            <a:pPr defTabSz="685800" fontAlgn="base">
              <a:lnSpc>
                <a:spcPct val="110000"/>
              </a:lnSpc>
              <a:spcBef>
                <a:spcPct val="0"/>
              </a:spcBef>
              <a:spcAft>
                <a:spcPct val="20000"/>
              </a:spcAft>
              <a:buClr>
                <a:srgbClr val="99CCFF"/>
              </a:buClr>
            </a:pPr>
            <a:r>
              <a:rPr lang="de-DE" sz="800">
                <a:solidFill>
                  <a:srgbClr val="000000"/>
                </a:solidFill>
                <a:latin typeface="Calibri"/>
                <a:ea typeface="ＭＳ Ｐゴシック" pitchFamily="34" charset="-128"/>
              </a:rPr>
              <a:t>* Durchschnittlich 15.000 km pro Jahr</a:t>
            </a:r>
          </a:p>
        </p:txBody>
      </p:sp>
      <p:sp>
        <p:nvSpPr>
          <p:cNvPr id="59" name="Rechteck 58">
            <a:extLst>
              <a:ext uri="{FF2B5EF4-FFF2-40B4-BE49-F238E27FC236}">
                <a16:creationId xmlns:a16="http://schemas.microsoft.com/office/drawing/2014/main" id="{A71DF7C6-C8C3-4163-B38B-D1787374E90F}"/>
              </a:ext>
            </a:extLst>
          </p:cNvPr>
          <p:cNvSpPr/>
          <p:nvPr/>
        </p:nvSpPr>
        <p:spPr>
          <a:xfrm>
            <a:off x="2820474" y="4946881"/>
            <a:ext cx="2199641" cy="221023"/>
          </a:xfrm>
          <a:prstGeom prst="rect">
            <a:avLst/>
          </a:prstGeom>
          <a:noFill/>
        </p:spPr>
        <p:txBody>
          <a:bodyPr wrap="none" rtlCol="0">
            <a:spAutoFit/>
          </a:bodyPr>
          <a:lstStyle/>
          <a:p>
            <a:pPr defTabSz="685800" fontAlgn="base">
              <a:lnSpc>
                <a:spcPct val="110000"/>
              </a:lnSpc>
              <a:spcBef>
                <a:spcPct val="0"/>
              </a:spcBef>
              <a:spcAft>
                <a:spcPct val="20000"/>
              </a:spcAft>
              <a:buClr>
                <a:srgbClr val="99CCFF"/>
              </a:buClr>
            </a:pPr>
            <a:r>
              <a:rPr lang="de-DE" sz="800">
                <a:solidFill>
                  <a:srgbClr val="000000"/>
                </a:solidFill>
                <a:latin typeface="Calibri"/>
                <a:ea typeface="ＭＳ Ｐゴシック" pitchFamily="34" charset="-128"/>
              </a:rPr>
              <a:t>*** Akku: 60 kWh, davon nutzbar 60% = 36 kWh</a:t>
            </a:r>
          </a:p>
        </p:txBody>
      </p:sp>
      <p:sp>
        <p:nvSpPr>
          <p:cNvPr id="60" name="Rechteck 59">
            <a:extLst>
              <a:ext uri="{FF2B5EF4-FFF2-40B4-BE49-F238E27FC236}">
                <a16:creationId xmlns:a16="http://schemas.microsoft.com/office/drawing/2014/main" id="{EE1D011B-3A86-4B3E-B88D-A31760323311}"/>
              </a:ext>
            </a:extLst>
          </p:cNvPr>
          <p:cNvSpPr/>
          <p:nvPr/>
        </p:nvSpPr>
        <p:spPr>
          <a:xfrm>
            <a:off x="2871239" y="4824835"/>
            <a:ext cx="1816523" cy="221023"/>
          </a:xfrm>
          <a:prstGeom prst="rect">
            <a:avLst/>
          </a:prstGeom>
          <a:noFill/>
        </p:spPr>
        <p:txBody>
          <a:bodyPr wrap="none" rtlCol="0">
            <a:spAutoFit/>
          </a:bodyPr>
          <a:lstStyle/>
          <a:p>
            <a:pPr defTabSz="685800" fontAlgn="base">
              <a:lnSpc>
                <a:spcPct val="110000"/>
              </a:lnSpc>
              <a:spcBef>
                <a:spcPct val="0"/>
              </a:spcBef>
              <a:spcAft>
                <a:spcPct val="20000"/>
              </a:spcAft>
              <a:buClr>
                <a:srgbClr val="99CCFF"/>
              </a:buClr>
            </a:pPr>
            <a:r>
              <a:rPr lang="de-DE" sz="800" dirty="0">
                <a:solidFill>
                  <a:srgbClr val="000000"/>
                </a:solidFill>
                <a:latin typeface="Calibri"/>
                <a:ea typeface="ＭＳ Ｐゴシック" pitchFamily="34" charset="-128"/>
              </a:rPr>
              <a:t>** 30 kW Anschlussleistung nach NAV</a:t>
            </a:r>
          </a:p>
        </p:txBody>
      </p:sp>
      <p:grpSp>
        <p:nvGrpSpPr>
          <p:cNvPr id="61" name="Gruppieren 60">
            <a:extLst>
              <a:ext uri="{FF2B5EF4-FFF2-40B4-BE49-F238E27FC236}">
                <a16:creationId xmlns:a16="http://schemas.microsoft.com/office/drawing/2014/main" id="{B6C7D127-0A47-43F3-9F54-C10427FA6998}"/>
              </a:ext>
            </a:extLst>
          </p:cNvPr>
          <p:cNvGrpSpPr/>
          <p:nvPr/>
        </p:nvGrpSpPr>
        <p:grpSpPr>
          <a:xfrm>
            <a:off x="7787366" y="127416"/>
            <a:ext cx="780634" cy="780634"/>
            <a:chOff x="1216228" y="58566"/>
            <a:chExt cx="780634" cy="780634"/>
          </a:xfrm>
          <a:solidFill>
            <a:srgbClr val="00B050"/>
          </a:solidFill>
        </p:grpSpPr>
        <p:sp>
          <p:nvSpPr>
            <p:cNvPr id="62" name="Ellipse 61">
              <a:extLst>
                <a:ext uri="{FF2B5EF4-FFF2-40B4-BE49-F238E27FC236}">
                  <a16:creationId xmlns:a16="http://schemas.microsoft.com/office/drawing/2014/main" id="{BEEF11FF-DAB8-4AC9-B08C-C81E0AB1C705}"/>
                </a:ext>
              </a:extLst>
            </p:cNvPr>
            <p:cNvSpPr/>
            <p:nvPr/>
          </p:nvSpPr>
          <p:spPr>
            <a:xfrm>
              <a:off x="1216228" y="58566"/>
              <a:ext cx="780634" cy="780634"/>
            </a:xfrm>
            <a:prstGeom prst="ellipse">
              <a:avLst/>
            </a:prstGeom>
            <a:solidFill>
              <a:schemeClr val="accent1"/>
            </a:solidFill>
            <a:ln>
              <a:solidFill>
                <a:schemeClr val="bg1">
                  <a:lumMod val="8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3" name="Ellipse 4">
              <a:extLst>
                <a:ext uri="{FF2B5EF4-FFF2-40B4-BE49-F238E27FC236}">
                  <a16:creationId xmlns:a16="http://schemas.microsoft.com/office/drawing/2014/main" id="{2D1F642A-FF02-4EF0-9A59-72C7FA0B0CA1}"/>
                </a:ext>
              </a:extLst>
            </p:cNvPr>
            <p:cNvSpPr txBox="1"/>
            <p:nvPr/>
          </p:nvSpPr>
          <p:spPr>
            <a:xfrm>
              <a:off x="1330549" y="172887"/>
              <a:ext cx="551992" cy="551992"/>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de-DE" sz="900" b="1" kern="1200" dirty="0"/>
                <a:t>Deep </a:t>
              </a:r>
              <a:r>
                <a:rPr lang="de-DE" sz="900" b="1" kern="1200" dirty="0" err="1"/>
                <a:t>Dive</a:t>
              </a:r>
              <a:endParaRPr lang="de-DE" sz="900" b="1" kern="1200" dirty="0"/>
            </a:p>
            <a:p>
              <a:pPr marL="0" lvl="0" indent="0" algn="ctr" defTabSz="400050">
                <a:lnSpc>
                  <a:spcPct val="90000"/>
                </a:lnSpc>
                <a:spcBef>
                  <a:spcPct val="0"/>
                </a:spcBef>
                <a:spcAft>
                  <a:spcPct val="35000"/>
                </a:spcAft>
                <a:buNone/>
              </a:pPr>
              <a:r>
                <a:rPr lang="de-DE" sz="900" b="1" dirty="0"/>
                <a:t>Elektro-mobilität</a:t>
              </a:r>
              <a:endParaRPr lang="de-DE" sz="900" b="1" kern="1200" dirty="0"/>
            </a:p>
          </p:txBody>
        </p:sp>
      </p:grpSp>
    </p:spTree>
    <p:extLst>
      <p:ext uri="{BB962C8B-B14F-4D97-AF65-F5344CB8AC3E}">
        <p14:creationId xmlns:p14="http://schemas.microsoft.com/office/powerpoint/2010/main" val="65616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0"/>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p:bldP spid="18" grpId="0"/>
      <p:bldP spid="19" grpId="0"/>
      <p:bldP spid="20" grpId="0"/>
      <p:bldP spid="21" grpId="0"/>
      <p:bldP spid="22" grpId="0"/>
      <p:bldP spid="23" grpId="0" animBg="1"/>
      <p:bldP spid="24" grpId="0"/>
      <p:bldP spid="25" grpId="0"/>
      <p:bldP spid="26" grpId="0"/>
      <p:bldP spid="27" grpId="0" animBg="1"/>
      <p:bldP spid="28" grpId="0" animBg="1"/>
      <p:bldP spid="29" grpId="0" animBg="1"/>
      <p:bldP spid="30" grpId="0" animBg="1"/>
      <p:bldP spid="31" grpId="0"/>
      <p:bldP spid="32" grpId="0" animBg="1"/>
      <p:bldP spid="33" grpId="0"/>
      <p:bldP spid="34" grpId="0"/>
      <p:bldP spid="35" grpId="0"/>
      <p:bldP spid="36" grpId="0" animBg="1"/>
      <p:bldP spid="37" grpId="0"/>
      <p:bldP spid="38" grpId="0" animBg="1"/>
      <p:bldP spid="39" grpId="0" animBg="1"/>
      <p:bldP spid="40" grpId="0" animBg="1"/>
      <p:bldP spid="41" grpId="0"/>
      <p:bldP spid="42" grpId="0"/>
      <p:bldP spid="43" grpId="0" animBg="1"/>
      <p:bldP spid="44" grpId="0"/>
      <p:bldP spid="45" grpId="0"/>
      <p:bldP spid="46" grpId="0"/>
      <p:bldP spid="47" grpId="0" animBg="1"/>
      <p:bldP spid="48" grpId="0" animBg="1"/>
      <p:bldP spid="49" grpId="0" animBg="1"/>
      <p:bldP spid="50" grpId="0" animBg="1"/>
      <p:bldP spid="51" grpId="0" animBg="1"/>
      <p:bldP spid="52" grpId="0" animBg="1"/>
      <p:bldP spid="53" grpId="0" animBg="1"/>
      <p:bldP spid="55" grpId="0" animBg="1"/>
      <p:bldP spid="56" grpId="0" animBg="1"/>
      <p:bldP spid="57" grpId="0" animBg="1"/>
      <p:bldP spid="58"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C8C63177-C2A7-489C-BCDD-26BE72B2011C}"/>
              </a:ext>
            </a:extLst>
          </p:cNvPr>
          <p:cNvSpPr/>
          <p:nvPr/>
        </p:nvSpPr>
        <p:spPr bwMode="gray">
          <a:xfrm>
            <a:off x="4774826" y="4507410"/>
            <a:ext cx="1232336" cy="429067"/>
          </a:xfrm>
          <a:prstGeom prst="rect">
            <a:avLst/>
          </a:prstGeom>
          <a:solidFill>
            <a:schemeClr val="bg1"/>
          </a:solidFill>
          <a:ln w="9525" algn="ctr">
            <a:solidFill>
              <a:schemeClr val="bg2"/>
            </a:solidFill>
            <a:miter lim="800000"/>
            <a:headEnd/>
            <a:tailEnd/>
          </a:ln>
          <a:effectLst/>
        </p:spPr>
        <p:txBody>
          <a:bodyPr lIns="144000" tIns="36000" rIns="144000" bIns="36000" rtlCol="0" anchor="ctr"/>
          <a:lstStyle/>
          <a:p>
            <a:pPr algn="ctr"/>
            <a:endParaRPr lang="de-DE" sz="1100" b="1" kern="0">
              <a:solidFill>
                <a:srgbClr val="FFFFFF"/>
              </a:solidFill>
            </a:endParaRPr>
          </a:p>
        </p:txBody>
      </p:sp>
      <p:sp>
        <p:nvSpPr>
          <p:cNvPr id="2" name="Titel 1">
            <a:extLst>
              <a:ext uri="{FF2B5EF4-FFF2-40B4-BE49-F238E27FC236}">
                <a16:creationId xmlns:a16="http://schemas.microsoft.com/office/drawing/2014/main" id="{EF7C12E3-B25F-471E-86D4-F5ED51FA8B6D}"/>
              </a:ext>
            </a:extLst>
          </p:cNvPr>
          <p:cNvSpPr>
            <a:spLocks noGrp="1"/>
          </p:cNvSpPr>
          <p:nvPr>
            <p:ph type="title"/>
          </p:nvPr>
        </p:nvSpPr>
        <p:spPr/>
        <p:txBody>
          <a:bodyPr/>
          <a:lstStyle/>
          <a:p>
            <a:r>
              <a:rPr lang="de-DE" sz="1200" b="1" dirty="0"/>
              <a:t>Energiesystem der Zukunft:</a:t>
            </a:r>
            <a:r>
              <a:rPr lang="de-DE" sz="1200" dirty="0"/>
              <a:t> 4 – „Deep Dive“ Wasserstoff</a:t>
            </a:r>
            <a:br>
              <a:rPr lang="de-DE" dirty="0"/>
            </a:br>
            <a:r>
              <a:rPr lang="de-DE" sz="1800" dirty="0"/>
              <a:t>Wie wird Wasserstoff erzeugt?</a:t>
            </a:r>
            <a:endParaRPr lang="de-DE" dirty="0"/>
          </a:p>
        </p:txBody>
      </p:sp>
      <p:sp>
        <p:nvSpPr>
          <p:cNvPr id="3" name="Foliennummernplatzhalter 2">
            <a:extLst>
              <a:ext uri="{FF2B5EF4-FFF2-40B4-BE49-F238E27FC236}">
                <a16:creationId xmlns:a16="http://schemas.microsoft.com/office/drawing/2014/main" id="{AD79B110-5242-46BA-9B5A-5B0205DD1FB1}"/>
              </a:ext>
            </a:extLst>
          </p:cNvPr>
          <p:cNvSpPr>
            <a:spLocks noGrp="1"/>
          </p:cNvSpPr>
          <p:nvPr>
            <p:ph type="sldNum" sz="quarter" idx="12"/>
          </p:nvPr>
        </p:nvSpPr>
        <p:spPr/>
        <p:txBody>
          <a:bodyPr/>
          <a:lstStyle/>
          <a:p>
            <a:fld id="{2AA1E7D3-1333-45EE-ABB9-51527D316BA3}" type="slidenum">
              <a:rPr lang="de-DE" noProof="0" smtClean="0"/>
              <a:pPr/>
              <a:t>12</a:t>
            </a:fld>
            <a:endParaRPr lang="de-DE" noProof="0" dirty="0"/>
          </a:p>
        </p:txBody>
      </p:sp>
      <p:sp>
        <p:nvSpPr>
          <p:cNvPr id="4" name="Fußzeilenplatzhalter 3">
            <a:extLst>
              <a:ext uri="{FF2B5EF4-FFF2-40B4-BE49-F238E27FC236}">
                <a16:creationId xmlns:a16="http://schemas.microsoft.com/office/drawing/2014/main" id="{68EB2551-A2C2-468D-9DE6-A7C321B2B79F}"/>
              </a:ext>
            </a:extLst>
          </p:cNvPr>
          <p:cNvSpPr>
            <a:spLocks noGrp="1"/>
          </p:cNvSpPr>
          <p:nvPr>
            <p:ph type="ftr" sz="quarter" idx="3"/>
          </p:nvPr>
        </p:nvSpPr>
        <p:spPr>
          <a:xfrm>
            <a:off x="288000" y="4778642"/>
            <a:ext cx="2895600" cy="138499"/>
          </a:xfrm>
        </p:spPr>
        <p:txBody>
          <a:bodyPr/>
          <a:lstStyle/>
          <a:p>
            <a:r>
              <a:rPr lang="de-DE"/>
              <a:t>VDE Rhein-Ruhr e.V. – Lars Jendernalik – 01. September 2022</a:t>
            </a:r>
            <a:endParaRPr lang="de-DE" noProof="0" dirty="0"/>
          </a:p>
        </p:txBody>
      </p:sp>
      <p:grpSp>
        <p:nvGrpSpPr>
          <p:cNvPr id="64" name="Gruppieren 63">
            <a:extLst>
              <a:ext uri="{FF2B5EF4-FFF2-40B4-BE49-F238E27FC236}">
                <a16:creationId xmlns:a16="http://schemas.microsoft.com/office/drawing/2014/main" id="{5C7B84ED-19A2-4CB6-B6EA-202FC343A5EF}"/>
              </a:ext>
            </a:extLst>
          </p:cNvPr>
          <p:cNvGrpSpPr/>
          <p:nvPr/>
        </p:nvGrpSpPr>
        <p:grpSpPr>
          <a:xfrm>
            <a:off x="7309023" y="140436"/>
            <a:ext cx="576000" cy="576000"/>
            <a:chOff x="1216228" y="58566"/>
            <a:chExt cx="780634" cy="780634"/>
          </a:xfrm>
          <a:solidFill>
            <a:srgbClr val="00B050"/>
          </a:solidFill>
        </p:grpSpPr>
        <p:sp>
          <p:nvSpPr>
            <p:cNvPr id="65" name="Ellipse 64">
              <a:extLst>
                <a:ext uri="{FF2B5EF4-FFF2-40B4-BE49-F238E27FC236}">
                  <a16:creationId xmlns:a16="http://schemas.microsoft.com/office/drawing/2014/main" id="{7448032F-CED0-407D-AB72-86037B3E318C}"/>
                </a:ext>
              </a:extLst>
            </p:cNvPr>
            <p:cNvSpPr/>
            <p:nvPr/>
          </p:nvSpPr>
          <p:spPr>
            <a:xfrm>
              <a:off x="1216228" y="58566"/>
              <a:ext cx="780634" cy="780634"/>
            </a:xfrm>
            <a:prstGeom prst="ellipse">
              <a:avLst/>
            </a:prstGeom>
            <a:solidFill>
              <a:srgbClr val="64B42D"/>
            </a:solidFill>
            <a:ln w="25400" cap="flat" cmpd="sng" algn="ctr">
              <a:solidFill>
                <a:sysClr val="window" lastClr="FFFFFF">
                  <a:lumMod val="85000"/>
                </a:sysClr>
              </a:solidFill>
              <a:prstDash val="solid"/>
            </a:ln>
            <a:effectLst/>
          </p:spPr>
        </p:sp>
        <p:sp>
          <p:nvSpPr>
            <p:cNvPr id="66" name="Ellipse 4">
              <a:extLst>
                <a:ext uri="{FF2B5EF4-FFF2-40B4-BE49-F238E27FC236}">
                  <a16:creationId xmlns:a16="http://schemas.microsoft.com/office/drawing/2014/main" id="{B68E4C2A-EC31-46A0-A50E-C1417B9F0B6A}"/>
                </a:ext>
              </a:extLst>
            </p:cNvPr>
            <p:cNvSpPr txBox="1"/>
            <p:nvPr/>
          </p:nvSpPr>
          <p:spPr>
            <a:xfrm>
              <a:off x="1330549" y="172887"/>
              <a:ext cx="551992" cy="551992"/>
            </a:xfrm>
            <a:prstGeom prst="rect">
              <a:avLst/>
            </a:prstGeom>
            <a:noFill/>
            <a:ln>
              <a:noFill/>
            </a:ln>
            <a:effectLst/>
          </p:spPr>
          <p:txBody>
            <a:bodyPr spcFirstLastPara="0" vert="horz" wrap="square" lIns="11430" tIns="11430" rIns="11430" bIns="11430" numCol="1" spcCol="1270" anchor="ctr" anchorCtr="0">
              <a:noAutofit/>
            </a:bodyP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de-DE" sz="800" b="1" i="0" u="none" strike="noStrike" kern="0" cap="none" spc="0" normalizeH="0" baseline="0" noProof="0" dirty="0">
                  <a:ln>
                    <a:noFill/>
                  </a:ln>
                  <a:solidFill>
                    <a:prstClr val="white"/>
                  </a:solidFill>
                  <a:effectLst/>
                  <a:uLnTx/>
                  <a:uFillTx/>
                  <a:latin typeface="Calibri"/>
                  <a:ea typeface="+mn-ea"/>
                  <a:cs typeface="+mn-cs"/>
                </a:rPr>
                <a:t>Deep </a:t>
              </a:r>
              <a:r>
                <a:rPr kumimoji="0" lang="de-DE" sz="800" b="1" i="0" u="none" strike="noStrike" kern="0" cap="none" spc="0" normalizeH="0" baseline="0" noProof="0" dirty="0" err="1">
                  <a:ln>
                    <a:noFill/>
                  </a:ln>
                  <a:solidFill>
                    <a:prstClr val="white"/>
                  </a:solidFill>
                  <a:effectLst/>
                  <a:uLnTx/>
                  <a:uFillTx/>
                  <a:latin typeface="Calibri"/>
                  <a:ea typeface="+mn-ea"/>
                  <a:cs typeface="+mn-cs"/>
                </a:rPr>
                <a:t>Dive</a:t>
              </a:r>
              <a:endParaRPr kumimoji="0" lang="de-DE" sz="800" b="1"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400050" eaLnBrk="1" fontAlgn="auto" latinLnBrk="0" hangingPunct="1">
                <a:lnSpc>
                  <a:spcPct val="90000"/>
                </a:lnSpc>
                <a:spcBef>
                  <a:spcPct val="0"/>
                </a:spcBef>
                <a:spcAft>
                  <a:spcPct val="35000"/>
                </a:spcAft>
                <a:buClrTx/>
                <a:buSzTx/>
                <a:buFontTx/>
                <a:buNone/>
                <a:tabLst/>
                <a:defRPr/>
              </a:pPr>
              <a:r>
                <a:rPr kumimoji="0" lang="de-DE" sz="800" b="1" i="0" u="none" strike="noStrike" kern="0" cap="none" spc="0" normalizeH="0" baseline="0" noProof="0" dirty="0">
                  <a:ln>
                    <a:noFill/>
                  </a:ln>
                  <a:solidFill>
                    <a:prstClr val="white"/>
                  </a:solidFill>
                  <a:effectLst/>
                  <a:uLnTx/>
                  <a:uFillTx/>
                  <a:latin typeface="Calibri"/>
                  <a:ea typeface="+mn-ea"/>
                  <a:cs typeface="+mn-cs"/>
                </a:rPr>
                <a:t>Wasser-stoff</a:t>
              </a:r>
            </a:p>
          </p:txBody>
        </p:sp>
      </p:grpSp>
      <p:grpSp>
        <p:nvGrpSpPr>
          <p:cNvPr id="93" name="Gruppieren 92">
            <a:extLst>
              <a:ext uri="{FF2B5EF4-FFF2-40B4-BE49-F238E27FC236}">
                <a16:creationId xmlns:a16="http://schemas.microsoft.com/office/drawing/2014/main" id="{4DBF14D1-A11E-4031-AA19-FA995EE021EC}"/>
              </a:ext>
            </a:extLst>
          </p:cNvPr>
          <p:cNvGrpSpPr/>
          <p:nvPr/>
        </p:nvGrpSpPr>
        <p:grpSpPr>
          <a:xfrm>
            <a:off x="262772" y="2365225"/>
            <a:ext cx="4523819" cy="1108477"/>
            <a:chOff x="611034" y="2223140"/>
            <a:chExt cx="4523819" cy="1108477"/>
          </a:xfrm>
        </p:grpSpPr>
        <p:cxnSp>
          <p:nvCxnSpPr>
            <p:cNvPr id="94" name="Verbinder: gewinkelt 93">
              <a:extLst>
                <a:ext uri="{FF2B5EF4-FFF2-40B4-BE49-F238E27FC236}">
                  <a16:creationId xmlns:a16="http://schemas.microsoft.com/office/drawing/2014/main" id="{925D5BF1-B84F-4FA5-8AC4-915F56D5A73F}"/>
                </a:ext>
              </a:extLst>
            </p:cNvPr>
            <p:cNvCxnSpPr>
              <a:cxnSpLocks/>
            </p:cNvCxnSpPr>
            <p:nvPr/>
          </p:nvCxnSpPr>
          <p:spPr>
            <a:xfrm flipV="1">
              <a:off x="1650382" y="2223140"/>
              <a:ext cx="3484471" cy="769085"/>
            </a:xfrm>
            <a:prstGeom prst="bentConnector3">
              <a:avLst>
                <a:gd name="adj1" fmla="val 27681"/>
              </a:avLst>
            </a:prstGeom>
            <a:noFill/>
            <a:ln w="76200" cap="flat" cmpd="sng" algn="ctr">
              <a:solidFill>
                <a:srgbClr val="92D050"/>
              </a:solidFill>
              <a:prstDash val="solid"/>
              <a:tailEnd type="triangle"/>
            </a:ln>
            <a:effectLst/>
          </p:spPr>
        </p:cxnSp>
        <p:pic>
          <p:nvPicPr>
            <p:cNvPr id="95" name="Grafik 94">
              <a:extLst>
                <a:ext uri="{FF2B5EF4-FFF2-40B4-BE49-F238E27FC236}">
                  <a16:creationId xmlns:a16="http://schemas.microsoft.com/office/drawing/2014/main" id="{8C2F26DF-5BE3-4DFE-9873-8B9FFF5F3F29}"/>
                </a:ext>
              </a:extLst>
            </p:cNvPr>
            <p:cNvPicPr>
              <a:picLocks noChangeAspect="1"/>
            </p:cNvPicPr>
            <p:nvPr/>
          </p:nvPicPr>
          <p:blipFill>
            <a:blip r:embed="rId2"/>
            <a:stretch>
              <a:fillRect/>
            </a:stretch>
          </p:blipFill>
          <p:spPr>
            <a:xfrm>
              <a:off x="887949" y="2358346"/>
              <a:ext cx="640879" cy="720000"/>
            </a:xfrm>
            <a:prstGeom prst="rect">
              <a:avLst/>
            </a:prstGeom>
          </p:spPr>
        </p:pic>
        <p:sp>
          <p:nvSpPr>
            <p:cNvPr id="96" name="Textfeld 95">
              <a:extLst>
                <a:ext uri="{FF2B5EF4-FFF2-40B4-BE49-F238E27FC236}">
                  <a16:creationId xmlns:a16="http://schemas.microsoft.com/office/drawing/2014/main" id="{4BCE1C3D-C8FB-4F22-A409-99F9D8867275}"/>
                </a:ext>
              </a:extLst>
            </p:cNvPr>
            <p:cNvSpPr txBox="1"/>
            <p:nvPr/>
          </p:nvSpPr>
          <p:spPr>
            <a:xfrm>
              <a:off x="611034" y="3023840"/>
              <a:ext cx="1240917" cy="307777"/>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Biogas/-masse</a:t>
              </a:r>
            </a:p>
          </p:txBody>
        </p:sp>
      </p:grpSp>
      <p:grpSp>
        <p:nvGrpSpPr>
          <p:cNvPr id="97" name="Gruppieren 96">
            <a:extLst>
              <a:ext uri="{FF2B5EF4-FFF2-40B4-BE49-F238E27FC236}">
                <a16:creationId xmlns:a16="http://schemas.microsoft.com/office/drawing/2014/main" id="{10EEB436-D7C4-4219-9A3D-778F6D73231B}"/>
              </a:ext>
            </a:extLst>
          </p:cNvPr>
          <p:cNvGrpSpPr/>
          <p:nvPr/>
        </p:nvGrpSpPr>
        <p:grpSpPr>
          <a:xfrm>
            <a:off x="1509075" y="2837282"/>
            <a:ext cx="3515842" cy="865880"/>
            <a:chOff x="1620586" y="2893037"/>
            <a:chExt cx="3515842" cy="865880"/>
          </a:xfrm>
        </p:grpSpPr>
        <p:cxnSp>
          <p:nvCxnSpPr>
            <p:cNvPr id="98" name="Verbinder: gewinkelt 97">
              <a:extLst>
                <a:ext uri="{FF2B5EF4-FFF2-40B4-BE49-F238E27FC236}">
                  <a16:creationId xmlns:a16="http://schemas.microsoft.com/office/drawing/2014/main" id="{4B24DE9A-F87A-476F-8367-60311BD19A59}"/>
                </a:ext>
              </a:extLst>
            </p:cNvPr>
            <p:cNvCxnSpPr>
              <a:cxnSpLocks/>
            </p:cNvCxnSpPr>
            <p:nvPr/>
          </p:nvCxnSpPr>
          <p:spPr>
            <a:xfrm flipV="1">
              <a:off x="1620586" y="2893037"/>
              <a:ext cx="3515842" cy="865880"/>
            </a:xfrm>
            <a:prstGeom prst="bentConnector3">
              <a:avLst>
                <a:gd name="adj1" fmla="val 31768"/>
              </a:avLst>
            </a:prstGeom>
            <a:noFill/>
            <a:ln w="76200" cap="flat" cmpd="sng" algn="ctr">
              <a:solidFill>
                <a:srgbClr val="009BA5"/>
              </a:solidFill>
              <a:prstDash val="solid"/>
              <a:tailEnd type="triangle"/>
            </a:ln>
            <a:effectLst/>
          </p:spPr>
        </p:cxnSp>
        <p:sp>
          <p:nvSpPr>
            <p:cNvPr id="99" name="Textfeld 98">
              <a:extLst>
                <a:ext uri="{FF2B5EF4-FFF2-40B4-BE49-F238E27FC236}">
                  <a16:creationId xmlns:a16="http://schemas.microsoft.com/office/drawing/2014/main" id="{670607E9-39DE-48C8-9838-8F7F9EC956B3}"/>
                </a:ext>
              </a:extLst>
            </p:cNvPr>
            <p:cNvSpPr txBox="1"/>
            <p:nvPr/>
          </p:nvSpPr>
          <p:spPr>
            <a:xfrm>
              <a:off x="2733822" y="2911948"/>
              <a:ext cx="821059" cy="400110"/>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srgbClr val="009BA5"/>
                  </a:solidFill>
                  <a:effectLst/>
                  <a:uLnTx/>
                  <a:uFillTx/>
                  <a:latin typeface="Calibri"/>
                </a:rPr>
                <a:t>Türkiser</a:t>
              </a:r>
              <a:br>
                <a:rPr kumimoji="0" lang="de-DE" sz="1000" b="1" i="0" u="none" strike="noStrike" kern="0" cap="none" spc="0" normalizeH="0" baseline="0" noProof="0" dirty="0">
                  <a:ln>
                    <a:noFill/>
                  </a:ln>
                  <a:solidFill>
                    <a:srgbClr val="009BA5"/>
                  </a:solidFill>
                  <a:effectLst/>
                  <a:uLnTx/>
                  <a:uFillTx/>
                  <a:latin typeface="Calibri"/>
                </a:rPr>
              </a:br>
              <a:r>
                <a:rPr kumimoji="0" lang="de-DE" sz="1000" b="1" i="0" u="none" strike="noStrike" kern="0" cap="none" spc="0" normalizeH="0" baseline="0" noProof="0" dirty="0">
                  <a:ln>
                    <a:noFill/>
                  </a:ln>
                  <a:solidFill>
                    <a:srgbClr val="009BA5"/>
                  </a:solidFill>
                  <a:effectLst/>
                  <a:uLnTx/>
                  <a:uFillTx/>
                  <a:latin typeface="Calibri"/>
                </a:rPr>
                <a:t>Wasserstoff</a:t>
              </a:r>
            </a:p>
          </p:txBody>
        </p:sp>
      </p:grpSp>
      <p:grpSp>
        <p:nvGrpSpPr>
          <p:cNvPr id="100" name="Gruppieren 99">
            <a:extLst>
              <a:ext uri="{FF2B5EF4-FFF2-40B4-BE49-F238E27FC236}">
                <a16:creationId xmlns:a16="http://schemas.microsoft.com/office/drawing/2014/main" id="{4D462D1A-2BDF-4CAB-85EE-3C3340E3F171}"/>
              </a:ext>
            </a:extLst>
          </p:cNvPr>
          <p:cNvGrpSpPr/>
          <p:nvPr/>
        </p:nvGrpSpPr>
        <p:grpSpPr>
          <a:xfrm>
            <a:off x="1513652" y="4301287"/>
            <a:ext cx="3709086" cy="662980"/>
            <a:chOff x="1625163" y="4357042"/>
            <a:chExt cx="3709086" cy="662980"/>
          </a:xfrm>
        </p:grpSpPr>
        <p:cxnSp>
          <p:nvCxnSpPr>
            <p:cNvPr id="101" name="Verbinder: gewinkelt 100">
              <a:extLst>
                <a:ext uri="{FF2B5EF4-FFF2-40B4-BE49-F238E27FC236}">
                  <a16:creationId xmlns:a16="http://schemas.microsoft.com/office/drawing/2014/main" id="{96EBB748-B829-47B1-A0DA-D5E649DEF936}"/>
                </a:ext>
              </a:extLst>
            </p:cNvPr>
            <p:cNvCxnSpPr>
              <a:cxnSpLocks/>
            </p:cNvCxnSpPr>
            <p:nvPr/>
          </p:nvCxnSpPr>
          <p:spPr>
            <a:xfrm>
              <a:off x="1625163" y="4385166"/>
              <a:ext cx="3709086" cy="634856"/>
            </a:xfrm>
            <a:prstGeom prst="bentConnector3">
              <a:avLst>
                <a:gd name="adj1" fmla="val 30278"/>
              </a:avLst>
            </a:prstGeom>
            <a:noFill/>
            <a:ln w="76200" cap="flat" cmpd="sng" algn="ctr">
              <a:solidFill>
                <a:sysClr val="window" lastClr="FFFFFF">
                  <a:lumMod val="65000"/>
                </a:sysClr>
              </a:solidFill>
              <a:prstDash val="solid"/>
              <a:tailEnd type="triangle"/>
            </a:ln>
            <a:effectLst/>
          </p:spPr>
        </p:cxnSp>
        <p:sp>
          <p:nvSpPr>
            <p:cNvPr id="102" name="Textfeld 101">
              <a:extLst>
                <a:ext uri="{FF2B5EF4-FFF2-40B4-BE49-F238E27FC236}">
                  <a16:creationId xmlns:a16="http://schemas.microsoft.com/office/drawing/2014/main" id="{40A2F708-6A08-4610-A1BE-B4B163A20397}"/>
                </a:ext>
              </a:extLst>
            </p:cNvPr>
            <p:cNvSpPr txBox="1"/>
            <p:nvPr/>
          </p:nvSpPr>
          <p:spPr>
            <a:xfrm>
              <a:off x="1791274" y="4357042"/>
              <a:ext cx="935449" cy="461665"/>
            </a:xfrm>
            <a:prstGeom prst="rect">
              <a:avLst/>
            </a:prstGeom>
            <a:noFill/>
          </p:spPr>
          <p:txBody>
            <a:bodyPr wrap="none" rtlCol="0">
              <a:spAutoFit/>
            </a:bodyPr>
            <a:lstStyle/>
            <a:p>
              <a:pPr marL="0" marR="0" lvl="0" indent="0" algn="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200" b="1" i="0" u="none" strike="noStrike" kern="0" cap="none" spc="0" normalizeH="0" baseline="0" noProof="0" dirty="0">
                  <a:ln>
                    <a:noFill/>
                  </a:ln>
                  <a:solidFill>
                    <a:prstClr val="white">
                      <a:lumMod val="65000"/>
                    </a:prstClr>
                  </a:solidFill>
                  <a:effectLst/>
                  <a:uLnTx/>
                  <a:uFillTx/>
                  <a:latin typeface="Calibri"/>
                </a:rPr>
                <a:t>Grauer</a:t>
              </a:r>
              <a:br>
                <a:rPr kumimoji="0" lang="de-DE" sz="1200" b="1" i="0" u="none" strike="noStrike" kern="0" cap="none" spc="0" normalizeH="0" baseline="0" noProof="0" dirty="0">
                  <a:ln>
                    <a:noFill/>
                  </a:ln>
                  <a:solidFill>
                    <a:prstClr val="white">
                      <a:lumMod val="65000"/>
                    </a:prstClr>
                  </a:solidFill>
                  <a:effectLst/>
                  <a:uLnTx/>
                  <a:uFillTx/>
                  <a:latin typeface="Calibri"/>
                </a:rPr>
              </a:br>
              <a:r>
                <a:rPr kumimoji="0" lang="de-DE" sz="1200" b="1" i="0" u="none" strike="noStrike" kern="0" cap="none" spc="0" normalizeH="0" baseline="0" noProof="0" dirty="0">
                  <a:ln>
                    <a:noFill/>
                  </a:ln>
                  <a:solidFill>
                    <a:prstClr val="white">
                      <a:lumMod val="65000"/>
                    </a:prstClr>
                  </a:solidFill>
                  <a:effectLst/>
                  <a:uLnTx/>
                  <a:uFillTx/>
                  <a:latin typeface="Calibri"/>
                </a:rPr>
                <a:t>Wasserstoff</a:t>
              </a:r>
            </a:p>
          </p:txBody>
        </p:sp>
      </p:grpSp>
      <p:grpSp>
        <p:nvGrpSpPr>
          <p:cNvPr id="103" name="Gruppieren 102">
            <a:extLst>
              <a:ext uri="{FF2B5EF4-FFF2-40B4-BE49-F238E27FC236}">
                <a16:creationId xmlns:a16="http://schemas.microsoft.com/office/drawing/2014/main" id="{81F9C4E0-B6EC-43E4-97C4-AC72DAACFE2E}"/>
              </a:ext>
            </a:extLst>
          </p:cNvPr>
          <p:cNvGrpSpPr/>
          <p:nvPr/>
        </p:nvGrpSpPr>
        <p:grpSpPr>
          <a:xfrm>
            <a:off x="932193" y="870916"/>
            <a:ext cx="4330238" cy="1497728"/>
            <a:chOff x="1043704" y="926671"/>
            <a:chExt cx="4330238" cy="1497728"/>
          </a:xfrm>
        </p:grpSpPr>
        <p:cxnSp>
          <p:nvCxnSpPr>
            <p:cNvPr id="104" name="Verbinder: gewinkelt 103">
              <a:extLst>
                <a:ext uri="{FF2B5EF4-FFF2-40B4-BE49-F238E27FC236}">
                  <a16:creationId xmlns:a16="http://schemas.microsoft.com/office/drawing/2014/main" id="{66B6ED20-7FEB-490E-8828-F1712D486BF6}"/>
                </a:ext>
              </a:extLst>
            </p:cNvPr>
            <p:cNvCxnSpPr>
              <a:cxnSpLocks/>
            </p:cNvCxnSpPr>
            <p:nvPr/>
          </p:nvCxnSpPr>
          <p:spPr>
            <a:xfrm flipV="1">
              <a:off x="1043704" y="926671"/>
              <a:ext cx="4330238" cy="1202833"/>
            </a:xfrm>
            <a:prstGeom prst="bentConnector3">
              <a:avLst>
                <a:gd name="adj1" fmla="val 48714"/>
              </a:avLst>
            </a:prstGeom>
            <a:noFill/>
            <a:ln w="76200" cap="flat" cmpd="sng" algn="ctr">
              <a:solidFill>
                <a:srgbClr val="92D050"/>
              </a:solidFill>
              <a:prstDash val="solid"/>
              <a:tailEnd type="triangle"/>
            </a:ln>
            <a:effectLst/>
          </p:spPr>
        </p:cxnSp>
        <p:sp>
          <p:nvSpPr>
            <p:cNvPr id="105" name="Textfeld 104">
              <a:extLst>
                <a:ext uri="{FF2B5EF4-FFF2-40B4-BE49-F238E27FC236}">
                  <a16:creationId xmlns:a16="http://schemas.microsoft.com/office/drawing/2014/main" id="{740F156E-EF35-4358-9105-8D8BBB64F23E}"/>
                </a:ext>
              </a:extLst>
            </p:cNvPr>
            <p:cNvSpPr txBox="1"/>
            <p:nvPr/>
          </p:nvSpPr>
          <p:spPr>
            <a:xfrm>
              <a:off x="2109700" y="2147400"/>
              <a:ext cx="1421158" cy="276999"/>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200" b="1" i="0" u="none" strike="noStrike" kern="0" cap="none" spc="0" normalizeH="0" baseline="0" noProof="0" dirty="0">
                  <a:ln>
                    <a:noFill/>
                  </a:ln>
                  <a:solidFill>
                    <a:srgbClr val="92D050"/>
                  </a:solidFill>
                  <a:effectLst/>
                  <a:uLnTx/>
                  <a:uFillTx/>
                  <a:latin typeface="Calibri"/>
                </a:rPr>
                <a:t>Grüner Wasserstoff</a:t>
              </a:r>
            </a:p>
          </p:txBody>
        </p:sp>
      </p:grpSp>
      <p:grpSp>
        <p:nvGrpSpPr>
          <p:cNvPr id="106" name="Gruppieren 105">
            <a:extLst>
              <a:ext uri="{FF2B5EF4-FFF2-40B4-BE49-F238E27FC236}">
                <a16:creationId xmlns:a16="http://schemas.microsoft.com/office/drawing/2014/main" id="{9E891C3C-CF33-4233-A41E-47790161DABE}"/>
              </a:ext>
            </a:extLst>
          </p:cNvPr>
          <p:cNvGrpSpPr/>
          <p:nvPr/>
        </p:nvGrpSpPr>
        <p:grpSpPr>
          <a:xfrm>
            <a:off x="5293007" y="125307"/>
            <a:ext cx="1725152" cy="607923"/>
            <a:chOff x="5404518" y="181062"/>
            <a:chExt cx="1725152" cy="607923"/>
          </a:xfrm>
        </p:grpSpPr>
        <p:sp>
          <p:nvSpPr>
            <p:cNvPr id="107" name="Textfeld 106">
              <a:extLst>
                <a:ext uri="{FF2B5EF4-FFF2-40B4-BE49-F238E27FC236}">
                  <a16:creationId xmlns:a16="http://schemas.microsoft.com/office/drawing/2014/main" id="{5FE3A542-4663-4ECB-B662-AD3B63C81F5C}"/>
                </a:ext>
              </a:extLst>
            </p:cNvPr>
            <p:cNvSpPr txBox="1"/>
            <p:nvPr/>
          </p:nvSpPr>
          <p:spPr>
            <a:xfrm>
              <a:off x="5404518" y="181062"/>
              <a:ext cx="1721573" cy="307777"/>
            </a:xfrm>
            <a:prstGeom prst="rect">
              <a:avLst/>
            </a:prstGeom>
            <a:solidFill>
              <a:srgbClr val="64B42D"/>
            </a:solidFill>
            <a:ln w="25400" cap="flat" cmpd="sng" algn="ctr">
              <a:solidFill>
                <a:sysClr val="window" lastClr="FFFFFF">
                  <a:lumMod val="85000"/>
                </a:sysClr>
              </a:solidFill>
              <a:prstDash val="solid"/>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prstClr val="white"/>
                  </a:solidFill>
                  <a:effectLst/>
                  <a:uLnTx/>
                  <a:uFillTx/>
                  <a:latin typeface="Calibri"/>
                  <a:ea typeface="+mn-ea"/>
                  <a:cs typeface="+mn-cs"/>
                </a:rPr>
                <a:t>2 H</a:t>
              </a:r>
              <a:r>
                <a:rPr kumimoji="0" lang="de-DE" sz="1400" b="0" i="0" u="none" strike="noStrike" kern="0" cap="none" spc="0" normalizeH="0" baseline="-25000" noProof="0" dirty="0">
                  <a:ln>
                    <a:noFill/>
                  </a:ln>
                  <a:solidFill>
                    <a:prstClr val="white"/>
                  </a:solidFill>
                  <a:effectLst/>
                  <a:uLnTx/>
                  <a:uFillTx/>
                  <a:latin typeface="Calibri"/>
                  <a:ea typeface="+mn-ea"/>
                  <a:cs typeface="+mn-cs"/>
                </a:rPr>
                <a:t>2</a:t>
              </a:r>
              <a:r>
                <a:rPr kumimoji="0" lang="de-DE" sz="1400" b="0" i="0" u="none" strike="noStrike" kern="0" cap="none" spc="0" normalizeH="0" baseline="0" noProof="0" dirty="0">
                  <a:ln>
                    <a:noFill/>
                  </a:ln>
                  <a:solidFill>
                    <a:prstClr val="white"/>
                  </a:solidFill>
                  <a:effectLst/>
                  <a:uLnTx/>
                  <a:uFillTx/>
                  <a:latin typeface="Calibri"/>
                  <a:ea typeface="+mn-ea"/>
                  <a:cs typeface="+mn-cs"/>
                </a:rPr>
                <a:t> + O</a:t>
              </a:r>
              <a:r>
                <a:rPr kumimoji="0" lang="de-DE" sz="1400" b="0" i="0" u="none" strike="noStrike" kern="0" cap="none" spc="0" normalizeH="0" baseline="-25000" noProof="0" dirty="0">
                  <a:ln>
                    <a:noFill/>
                  </a:ln>
                  <a:solidFill>
                    <a:prstClr val="white"/>
                  </a:solidFill>
                  <a:effectLst/>
                  <a:uLnTx/>
                  <a:uFillTx/>
                  <a:latin typeface="Calibri"/>
                  <a:ea typeface="+mn-ea"/>
                  <a:cs typeface="+mn-cs"/>
                </a:rPr>
                <a:t>2</a:t>
              </a:r>
              <a:r>
                <a:rPr kumimoji="0" lang="de-DE" sz="1400" b="0" i="0" u="none" strike="noStrike" kern="0" cap="none" spc="0" normalizeH="0" baseline="0" noProof="0" dirty="0">
                  <a:ln>
                    <a:noFill/>
                  </a:ln>
                  <a:solidFill>
                    <a:prstClr val="white"/>
                  </a:solidFill>
                  <a:effectLst/>
                  <a:uLnTx/>
                  <a:uFillTx/>
                  <a:latin typeface="Calibri"/>
                  <a:ea typeface="+mn-ea"/>
                  <a:cs typeface="+mn-cs"/>
                </a:rPr>
                <a:t> = 2 H</a:t>
              </a:r>
              <a:r>
                <a:rPr kumimoji="0" lang="de-DE" sz="1400" b="0" i="0" u="none" strike="noStrike" kern="0" cap="none" spc="0" normalizeH="0" baseline="-25000" noProof="0" dirty="0">
                  <a:ln>
                    <a:noFill/>
                  </a:ln>
                  <a:solidFill>
                    <a:prstClr val="white"/>
                  </a:solidFill>
                  <a:effectLst/>
                  <a:uLnTx/>
                  <a:uFillTx/>
                  <a:latin typeface="Calibri"/>
                  <a:ea typeface="+mn-ea"/>
                  <a:cs typeface="+mn-cs"/>
                </a:rPr>
                <a:t>2</a:t>
              </a:r>
              <a:r>
                <a:rPr kumimoji="0" lang="de-DE" sz="1400" b="0" i="0" u="none" strike="noStrike" kern="0" cap="none" spc="0" normalizeH="0" baseline="0" noProof="0" dirty="0">
                  <a:ln>
                    <a:noFill/>
                  </a:ln>
                  <a:solidFill>
                    <a:prstClr val="white"/>
                  </a:solidFill>
                  <a:effectLst/>
                  <a:uLnTx/>
                  <a:uFillTx/>
                  <a:latin typeface="Calibri"/>
                  <a:ea typeface="+mn-ea"/>
                  <a:cs typeface="+mn-cs"/>
                </a:rPr>
                <a:t>O</a:t>
              </a:r>
            </a:p>
          </p:txBody>
        </p:sp>
        <p:sp>
          <p:nvSpPr>
            <p:cNvPr id="108" name="Textfeld 107">
              <a:extLst>
                <a:ext uri="{FF2B5EF4-FFF2-40B4-BE49-F238E27FC236}">
                  <a16:creationId xmlns:a16="http://schemas.microsoft.com/office/drawing/2014/main" id="{9A1A1B2A-C747-4906-A930-4B5C6ED78DAF}"/>
                </a:ext>
              </a:extLst>
            </p:cNvPr>
            <p:cNvSpPr txBox="1"/>
            <p:nvPr/>
          </p:nvSpPr>
          <p:spPr>
            <a:xfrm>
              <a:off x="5404518" y="542764"/>
              <a:ext cx="1725152" cy="246221"/>
            </a:xfrm>
            <a:prstGeom prst="rect">
              <a:avLst/>
            </a:prstGeom>
            <a:solidFill>
              <a:srgbClr val="64B42D"/>
            </a:solidFill>
            <a:ln w="25400" cap="flat" cmpd="sng" algn="ctr">
              <a:solidFill>
                <a:sysClr val="window" lastClr="FFFFFF">
                  <a:lumMod val="85000"/>
                </a:sysClr>
              </a:solidFill>
              <a:prstDash val="solid"/>
            </a:ln>
            <a:effectLst/>
          </p:spPr>
          <p:txBody>
            <a:bodyPr wrap="none" rtlCol="0">
              <a:spAutoFit/>
            </a:bodyPr>
            <a:lstStyle>
              <a:defPPr>
                <a:defRPr lang="de-DE"/>
              </a:defPPr>
              <a:lvl1pPr>
                <a:defRPr sz="14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000" b="0" i="1" u="none" strike="noStrike" kern="0" cap="none" spc="0" normalizeH="0" baseline="0" noProof="0" dirty="0">
                  <a:ln>
                    <a:noFill/>
                  </a:ln>
                  <a:solidFill>
                    <a:prstClr val="white"/>
                  </a:solidFill>
                  <a:effectLst/>
                  <a:uLnTx/>
                  <a:uFillTx/>
                  <a:latin typeface="Calibri"/>
                  <a:ea typeface="+mn-ea"/>
                  <a:cs typeface="+mn-cs"/>
                </a:rPr>
                <a:t>Hydrogen = „Wasser bildend“</a:t>
              </a:r>
            </a:p>
          </p:txBody>
        </p:sp>
      </p:grpSp>
      <p:grpSp>
        <p:nvGrpSpPr>
          <p:cNvPr id="109" name="Gruppieren 108">
            <a:extLst>
              <a:ext uri="{FF2B5EF4-FFF2-40B4-BE49-F238E27FC236}">
                <a16:creationId xmlns:a16="http://schemas.microsoft.com/office/drawing/2014/main" id="{B73D9B1A-D8C9-49A5-8DD0-A96AB2EBF6AA}"/>
              </a:ext>
            </a:extLst>
          </p:cNvPr>
          <p:cNvGrpSpPr/>
          <p:nvPr/>
        </p:nvGrpSpPr>
        <p:grpSpPr>
          <a:xfrm>
            <a:off x="6531817" y="499771"/>
            <a:ext cx="2344402" cy="1564314"/>
            <a:chOff x="6643328" y="555526"/>
            <a:chExt cx="2344402" cy="1564314"/>
          </a:xfrm>
        </p:grpSpPr>
        <p:sp>
          <p:nvSpPr>
            <p:cNvPr id="110" name="Freeform 5">
              <a:extLst>
                <a:ext uri="{FF2B5EF4-FFF2-40B4-BE49-F238E27FC236}">
                  <a16:creationId xmlns:a16="http://schemas.microsoft.com/office/drawing/2014/main" id="{F6139011-2329-49AC-8CE6-FECD7DB68E56}"/>
                </a:ext>
              </a:extLst>
            </p:cNvPr>
            <p:cNvSpPr>
              <a:spLocks/>
            </p:cNvSpPr>
            <p:nvPr/>
          </p:nvSpPr>
          <p:spPr bwMode="auto">
            <a:xfrm>
              <a:off x="8238603" y="555526"/>
              <a:ext cx="720000" cy="432000"/>
            </a:xfrm>
            <a:custGeom>
              <a:avLst/>
              <a:gdLst>
                <a:gd name="T0" fmla="*/ 943 w 999"/>
                <a:gd name="T1" fmla="*/ 81 h 754"/>
                <a:gd name="T2" fmla="*/ 920 w 999"/>
                <a:gd name="T3" fmla="*/ 50 h 754"/>
                <a:gd name="T4" fmla="*/ 888 w 999"/>
                <a:gd name="T5" fmla="*/ 25 h 754"/>
                <a:gd name="T6" fmla="*/ 851 w 999"/>
                <a:gd name="T7" fmla="*/ 9 h 754"/>
                <a:gd name="T8" fmla="*/ 811 w 999"/>
                <a:gd name="T9" fmla="*/ 0 h 754"/>
                <a:gd name="T10" fmla="*/ 768 w 999"/>
                <a:gd name="T11" fmla="*/ 3 h 754"/>
                <a:gd name="T12" fmla="*/ 721 w 999"/>
                <a:gd name="T13" fmla="*/ 19 h 754"/>
                <a:gd name="T14" fmla="*/ 681 w 999"/>
                <a:gd name="T15" fmla="*/ 46 h 754"/>
                <a:gd name="T16" fmla="*/ 647 w 999"/>
                <a:gd name="T17" fmla="*/ 87 h 754"/>
                <a:gd name="T18" fmla="*/ 609 w 999"/>
                <a:gd name="T19" fmla="*/ 122 h 754"/>
                <a:gd name="T20" fmla="*/ 557 w 999"/>
                <a:gd name="T21" fmla="*/ 138 h 754"/>
                <a:gd name="T22" fmla="*/ 513 w 999"/>
                <a:gd name="T23" fmla="*/ 134 h 754"/>
                <a:gd name="T24" fmla="*/ 467 w 999"/>
                <a:gd name="T25" fmla="*/ 112 h 754"/>
                <a:gd name="T26" fmla="*/ 424 w 999"/>
                <a:gd name="T27" fmla="*/ 68 h 754"/>
                <a:gd name="T28" fmla="*/ 377 w 999"/>
                <a:gd name="T29" fmla="*/ 34 h 754"/>
                <a:gd name="T30" fmla="*/ 319 w 999"/>
                <a:gd name="T31" fmla="*/ 18 h 754"/>
                <a:gd name="T32" fmla="*/ 260 w 999"/>
                <a:gd name="T33" fmla="*/ 25 h 754"/>
                <a:gd name="T34" fmla="*/ 211 w 999"/>
                <a:gd name="T35" fmla="*/ 55 h 754"/>
                <a:gd name="T36" fmla="*/ 177 w 999"/>
                <a:gd name="T37" fmla="*/ 98 h 754"/>
                <a:gd name="T38" fmla="*/ 213 w 999"/>
                <a:gd name="T39" fmla="*/ 58 h 754"/>
                <a:gd name="T40" fmla="*/ 264 w 999"/>
                <a:gd name="T41" fmla="*/ 36 h 754"/>
                <a:gd name="T42" fmla="*/ 322 w 999"/>
                <a:gd name="T43" fmla="*/ 32 h 754"/>
                <a:gd name="T44" fmla="*/ 372 w 999"/>
                <a:gd name="T45" fmla="*/ 49 h 754"/>
                <a:gd name="T46" fmla="*/ 409 w 999"/>
                <a:gd name="T47" fmla="*/ 82 h 754"/>
                <a:gd name="T48" fmla="*/ 446 w 999"/>
                <a:gd name="T49" fmla="*/ 124 h 754"/>
                <a:gd name="T50" fmla="*/ 496 w 999"/>
                <a:gd name="T51" fmla="*/ 158 h 754"/>
                <a:gd name="T52" fmla="*/ 554 w 999"/>
                <a:gd name="T53" fmla="*/ 171 h 754"/>
                <a:gd name="T54" fmla="*/ 612 w 999"/>
                <a:gd name="T55" fmla="*/ 159 h 754"/>
                <a:gd name="T56" fmla="*/ 660 w 999"/>
                <a:gd name="T57" fmla="*/ 127 h 754"/>
                <a:gd name="T58" fmla="*/ 696 w 999"/>
                <a:gd name="T59" fmla="*/ 88 h 754"/>
                <a:gd name="T60" fmla="*/ 730 w 999"/>
                <a:gd name="T61" fmla="*/ 65 h 754"/>
                <a:gd name="T62" fmla="*/ 772 w 999"/>
                <a:gd name="T63" fmla="*/ 52 h 754"/>
                <a:gd name="T64" fmla="*/ 820 w 999"/>
                <a:gd name="T65" fmla="*/ 55 h 754"/>
                <a:gd name="T66" fmla="*/ 861 w 999"/>
                <a:gd name="T67" fmla="*/ 72 h 754"/>
                <a:gd name="T68" fmla="*/ 892 w 999"/>
                <a:gd name="T69" fmla="*/ 103 h 754"/>
                <a:gd name="T70" fmla="*/ 579 w 999"/>
                <a:gd name="T71" fmla="*/ 228 h 754"/>
                <a:gd name="T72" fmla="*/ 291 w 999"/>
                <a:gd name="T73" fmla="*/ 354 h 754"/>
                <a:gd name="T74" fmla="*/ 2 w 999"/>
                <a:gd name="T75" fmla="*/ 754 h 754"/>
                <a:gd name="T76" fmla="*/ 82 w 999"/>
                <a:gd name="T77" fmla="*/ 655 h 754"/>
                <a:gd name="T78" fmla="*/ 82 w 999"/>
                <a:gd name="T79" fmla="*/ 402 h 754"/>
                <a:gd name="T80" fmla="*/ 371 w 999"/>
                <a:gd name="T81" fmla="*/ 489 h 754"/>
                <a:gd name="T82" fmla="*/ 660 w 999"/>
                <a:gd name="T83" fmla="*/ 362 h 754"/>
                <a:gd name="T84" fmla="*/ 539 w 999"/>
                <a:gd name="T85" fmla="*/ 655 h 754"/>
                <a:gd name="T86" fmla="*/ 999 w 999"/>
                <a:gd name="T87" fmla="*/ 103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9" h="754">
                  <a:moveTo>
                    <a:pt x="952" y="103"/>
                  </a:moveTo>
                  <a:lnTo>
                    <a:pt x="948" y="92"/>
                  </a:lnTo>
                  <a:lnTo>
                    <a:pt x="943" y="81"/>
                  </a:lnTo>
                  <a:lnTo>
                    <a:pt x="937" y="70"/>
                  </a:lnTo>
                  <a:lnTo>
                    <a:pt x="929" y="60"/>
                  </a:lnTo>
                  <a:lnTo>
                    <a:pt x="920" y="50"/>
                  </a:lnTo>
                  <a:lnTo>
                    <a:pt x="910" y="41"/>
                  </a:lnTo>
                  <a:lnTo>
                    <a:pt x="899" y="32"/>
                  </a:lnTo>
                  <a:lnTo>
                    <a:pt x="888" y="25"/>
                  </a:lnTo>
                  <a:lnTo>
                    <a:pt x="876" y="19"/>
                  </a:lnTo>
                  <a:lnTo>
                    <a:pt x="863" y="14"/>
                  </a:lnTo>
                  <a:lnTo>
                    <a:pt x="851" y="9"/>
                  </a:lnTo>
                  <a:lnTo>
                    <a:pt x="837" y="5"/>
                  </a:lnTo>
                  <a:lnTo>
                    <a:pt x="824" y="1"/>
                  </a:lnTo>
                  <a:lnTo>
                    <a:pt x="811" y="0"/>
                  </a:lnTo>
                  <a:lnTo>
                    <a:pt x="797" y="0"/>
                  </a:lnTo>
                  <a:lnTo>
                    <a:pt x="784" y="0"/>
                  </a:lnTo>
                  <a:lnTo>
                    <a:pt x="768" y="3"/>
                  </a:lnTo>
                  <a:lnTo>
                    <a:pt x="752" y="6"/>
                  </a:lnTo>
                  <a:lnTo>
                    <a:pt x="736" y="11"/>
                  </a:lnTo>
                  <a:lnTo>
                    <a:pt x="721" y="19"/>
                  </a:lnTo>
                  <a:lnTo>
                    <a:pt x="706" y="26"/>
                  </a:lnTo>
                  <a:lnTo>
                    <a:pt x="693" y="36"/>
                  </a:lnTo>
                  <a:lnTo>
                    <a:pt x="681" y="46"/>
                  </a:lnTo>
                  <a:lnTo>
                    <a:pt x="671" y="57"/>
                  </a:lnTo>
                  <a:lnTo>
                    <a:pt x="659" y="73"/>
                  </a:lnTo>
                  <a:lnTo>
                    <a:pt x="647" y="87"/>
                  </a:lnTo>
                  <a:lnTo>
                    <a:pt x="635" y="101"/>
                  </a:lnTo>
                  <a:lnTo>
                    <a:pt x="622" y="112"/>
                  </a:lnTo>
                  <a:lnTo>
                    <a:pt x="609" y="122"/>
                  </a:lnTo>
                  <a:lnTo>
                    <a:pt x="594" y="129"/>
                  </a:lnTo>
                  <a:lnTo>
                    <a:pt x="576" y="134"/>
                  </a:lnTo>
                  <a:lnTo>
                    <a:pt x="557" y="138"/>
                  </a:lnTo>
                  <a:lnTo>
                    <a:pt x="543" y="138"/>
                  </a:lnTo>
                  <a:lnTo>
                    <a:pt x="528" y="137"/>
                  </a:lnTo>
                  <a:lnTo>
                    <a:pt x="513" y="134"/>
                  </a:lnTo>
                  <a:lnTo>
                    <a:pt x="498" y="129"/>
                  </a:lnTo>
                  <a:lnTo>
                    <a:pt x="483" y="122"/>
                  </a:lnTo>
                  <a:lnTo>
                    <a:pt x="467" y="112"/>
                  </a:lnTo>
                  <a:lnTo>
                    <a:pt x="451" y="98"/>
                  </a:lnTo>
                  <a:lnTo>
                    <a:pt x="435" y="82"/>
                  </a:lnTo>
                  <a:lnTo>
                    <a:pt x="424" y="68"/>
                  </a:lnTo>
                  <a:lnTo>
                    <a:pt x="409" y="55"/>
                  </a:lnTo>
                  <a:lnTo>
                    <a:pt x="394" y="44"/>
                  </a:lnTo>
                  <a:lnTo>
                    <a:pt x="377" y="34"/>
                  </a:lnTo>
                  <a:lnTo>
                    <a:pt x="358" y="26"/>
                  </a:lnTo>
                  <a:lnTo>
                    <a:pt x="339" y="20"/>
                  </a:lnTo>
                  <a:lnTo>
                    <a:pt x="319" y="18"/>
                  </a:lnTo>
                  <a:lnTo>
                    <a:pt x="299" y="18"/>
                  </a:lnTo>
                  <a:lnTo>
                    <a:pt x="279" y="20"/>
                  </a:lnTo>
                  <a:lnTo>
                    <a:pt x="260" y="25"/>
                  </a:lnTo>
                  <a:lnTo>
                    <a:pt x="242" y="34"/>
                  </a:lnTo>
                  <a:lnTo>
                    <a:pt x="226" y="42"/>
                  </a:lnTo>
                  <a:lnTo>
                    <a:pt x="211" y="55"/>
                  </a:lnTo>
                  <a:lnTo>
                    <a:pt x="198" y="67"/>
                  </a:lnTo>
                  <a:lnTo>
                    <a:pt x="186" y="82"/>
                  </a:lnTo>
                  <a:lnTo>
                    <a:pt x="177" y="98"/>
                  </a:lnTo>
                  <a:lnTo>
                    <a:pt x="187" y="83"/>
                  </a:lnTo>
                  <a:lnTo>
                    <a:pt x="199" y="71"/>
                  </a:lnTo>
                  <a:lnTo>
                    <a:pt x="213" y="58"/>
                  </a:lnTo>
                  <a:lnTo>
                    <a:pt x="228" y="50"/>
                  </a:lnTo>
                  <a:lnTo>
                    <a:pt x="245" y="41"/>
                  </a:lnTo>
                  <a:lnTo>
                    <a:pt x="264" y="36"/>
                  </a:lnTo>
                  <a:lnTo>
                    <a:pt x="282" y="32"/>
                  </a:lnTo>
                  <a:lnTo>
                    <a:pt x="302" y="31"/>
                  </a:lnTo>
                  <a:lnTo>
                    <a:pt x="322" y="32"/>
                  </a:lnTo>
                  <a:lnTo>
                    <a:pt x="340" y="36"/>
                  </a:lnTo>
                  <a:lnTo>
                    <a:pt x="356" y="41"/>
                  </a:lnTo>
                  <a:lnTo>
                    <a:pt x="372" y="49"/>
                  </a:lnTo>
                  <a:lnTo>
                    <a:pt x="386" y="58"/>
                  </a:lnTo>
                  <a:lnTo>
                    <a:pt x="398" y="70"/>
                  </a:lnTo>
                  <a:lnTo>
                    <a:pt x="409" y="82"/>
                  </a:lnTo>
                  <a:lnTo>
                    <a:pt x="420" y="97"/>
                  </a:lnTo>
                  <a:lnTo>
                    <a:pt x="432" y="111"/>
                  </a:lnTo>
                  <a:lnTo>
                    <a:pt x="446" y="124"/>
                  </a:lnTo>
                  <a:lnTo>
                    <a:pt x="462" y="137"/>
                  </a:lnTo>
                  <a:lnTo>
                    <a:pt x="478" y="148"/>
                  </a:lnTo>
                  <a:lnTo>
                    <a:pt x="496" y="158"/>
                  </a:lnTo>
                  <a:lnTo>
                    <a:pt x="515" y="165"/>
                  </a:lnTo>
                  <a:lnTo>
                    <a:pt x="534" y="170"/>
                  </a:lnTo>
                  <a:lnTo>
                    <a:pt x="554" y="171"/>
                  </a:lnTo>
                  <a:lnTo>
                    <a:pt x="574" y="170"/>
                  </a:lnTo>
                  <a:lnTo>
                    <a:pt x="594" y="165"/>
                  </a:lnTo>
                  <a:lnTo>
                    <a:pt x="612" y="159"/>
                  </a:lnTo>
                  <a:lnTo>
                    <a:pt x="630" y="150"/>
                  </a:lnTo>
                  <a:lnTo>
                    <a:pt x="646" y="139"/>
                  </a:lnTo>
                  <a:lnTo>
                    <a:pt x="660" y="127"/>
                  </a:lnTo>
                  <a:lnTo>
                    <a:pt x="674" y="113"/>
                  </a:lnTo>
                  <a:lnTo>
                    <a:pt x="686" y="98"/>
                  </a:lnTo>
                  <a:lnTo>
                    <a:pt x="696" y="88"/>
                  </a:lnTo>
                  <a:lnTo>
                    <a:pt x="707" y="80"/>
                  </a:lnTo>
                  <a:lnTo>
                    <a:pt x="718" y="71"/>
                  </a:lnTo>
                  <a:lnTo>
                    <a:pt x="730" y="65"/>
                  </a:lnTo>
                  <a:lnTo>
                    <a:pt x="743" y="58"/>
                  </a:lnTo>
                  <a:lnTo>
                    <a:pt x="757" y="55"/>
                  </a:lnTo>
                  <a:lnTo>
                    <a:pt x="772" y="52"/>
                  </a:lnTo>
                  <a:lnTo>
                    <a:pt x="787" y="51"/>
                  </a:lnTo>
                  <a:lnTo>
                    <a:pt x="804" y="52"/>
                  </a:lnTo>
                  <a:lnTo>
                    <a:pt x="820" y="55"/>
                  </a:lnTo>
                  <a:lnTo>
                    <a:pt x="835" y="58"/>
                  </a:lnTo>
                  <a:lnTo>
                    <a:pt x="849" y="65"/>
                  </a:lnTo>
                  <a:lnTo>
                    <a:pt x="861" y="72"/>
                  </a:lnTo>
                  <a:lnTo>
                    <a:pt x="873" y="81"/>
                  </a:lnTo>
                  <a:lnTo>
                    <a:pt x="883" y="92"/>
                  </a:lnTo>
                  <a:lnTo>
                    <a:pt x="892" y="103"/>
                  </a:lnTo>
                  <a:lnTo>
                    <a:pt x="846" y="103"/>
                  </a:lnTo>
                  <a:lnTo>
                    <a:pt x="847" y="328"/>
                  </a:lnTo>
                  <a:lnTo>
                    <a:pt x="579" y="228"/>
                  </a:lnTo>
                  <a:lnTo>
                    <a:pt x="579" y="346"/>
                  </a:lnTo>
                  <a:lnTo>
                    <a:pt x="291" y="239"/>
                  </a:lnTo>
                  <a:lnTo>
                    <a:pt x="291" y="354"/>
                  </a:lnTo>
                  <a:lnTo>
                    <a:pt x="0" y="238"/>
                  </a:lnTo>
                  <a:lnTo>
                    <a:pt x="2" y="413"/>
                  </a:lnTo>
                  <a:lnTo>
                    <a:pt x="2" y="754"/>
                  </a:lnTo>
                  <a:lnTo>
                    <a:pt x="539" y="754"/>
                  </a:lnTo>
                  <a:lnTo>
                    <a:pt x="539" y="655"/>
                  </a:lnTo>
                  <a:lnTo>
                    <a:pt x="82" y="655"/>
                  </a:lnTo>
                  <a:lnTo>
                    <a:pt x="82" y="413"/>
                  </a:lnTo>
                  <a:lnTo>
                    <a:pt x="82" y="411"/>
                  </a:lnTo>
                  <a:lnTo>
                    <a:pt x="82" y="402"/>
                  </a:lnTo>
                  <a:lnTo>
                    <a:pt x="82" y="389"/>
                  </a:lnTo>
                  <a:lnTo>
                    <a:pt x="81" y="375"/>
                  </a:lnTo>
                  <a:lnTo>
                    <a:pt x="371" y="489"/>
                  </a:lnTo>
                  <a:lnTo>
                    <a:pt x="371" y="372"/>
                  </a:lnTo>
                  <a:lnTo>
                    <a:pt x="660" y="479"/>
                  </a:lnTo>
                  <a:lnTo>
                    <a:pt x="660" y="362"/>
                  </a:lnTo>
                  <a:lnTo>
                    <a:pt x="919" y="456"/>
                  </a:lnTo>
                  <a:lnTo>
                    <a:pt x="919" y="655"/>
                  </a:lnTo>
                  <a:lnTo>
                    <a:pt x="539" y="655"/>
                  </a:lnTo>
                  <a:lnTo>
                    <a:pt x="539" y="754"/>
                  </a:lnTo>
                  <a:lnTo>
                    <a:pt x="999" y="754"/>
                  </a:lnTo>
                  <a:lnTo>
                    <a:pt x="999" y="103"/>
                  </a:lnTo>
                  <a:lnTo>
                    <a:pt x="952" y="103"/>
                  </a:lnTo>
                  <a:close/>
                </a:path>
              </a:pathLst>
            </a:custGeom>
            <a:solidFill>
              <a:srgbClr val="EB4B0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11" name="Rechteck 110">
              <a:extLst>
                <a:ext uri="{FF2B5EF4-FFF2-40B4-BE49-F238E27FC236}">
                  <a16:creationId xmlns:a16="http://schemas.microsoft.com/office/drawing/2014/main" id="{4860F216-0087-4E9B-9077-17C0FB261B35}"/>
                </a:ext>
              </a:extLst>
            </p:cNvPr>
            <p:cNvSpPr/>
            <p:nvPr/>
          </p:nvSpPr>
          <p:spPr>
            <a:xfrm>
              <a:off x="6645895" y="1048015"/>
              <a:ext cx="2341835" cy="377026"/>
            </a:xfrm>
            <a:prstGeom prst="rect">
              <a:avLst/>
            </a:prstGeom>
            <a:solidFill>
              <a:srgbClr val="EB4B0A"/>
            </a:solidFill>
            <a:ln w="19050">
              <a:solidFill>
                <a:sysClr val="window" lastClr="FFFFFF"/>
              </a:solidFill>
            </a:ln>
            <a:effectLst>
              <a:outerShdw blurRad="50800" dist="38100" dir="2700000" algn="tl" rotWithShape="0">
                <a:prstClr val="black">
                  <a:alpha val="40000"/>
                </a:prstClr>
              </a:outerShdw>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050" b="1" i="0" u="none" strike="noStrike" kern="0" cap="none" spc="0" normalizeH="0" baseline="0" noProof="0" dirty="0">
                  <a:ln>
                    <a:noFill/>
                  </a:ln>
                  <a:solidFill>
                    <a:prstClr val="white"/>
                  </a:solidFill>
                  <a:effectLst/>
                  <a:uLnTx/>
                  <a:uFillTx/>
                  <a:latin typeface="Calibri"/>
                </a:rPr>
                <a:t>Chemische Industrie</a:t>
              </a:r>
              <a:br>
                <a:rPr kumimoji="0" lang="de-DE" sz="1050" b="1" i="0" u="none" strike="noStrike" kern="0" cap="none" spc="0" normalizeH="0" baseline="0" noProof="0" dirty="0">
                  <a:ln>
                    <a:noFill/>
                  </a:ln>
                  <a:solidFill>
                    <a:prstClr val="white"/>
                  </a:solidFill>
                  <a:effectLst/>
                  <a:uLnTx/>
                  <a:uFillTx/>
                  <a:latin typeface="Calibri"/>
                </a:rPr>
              </a:br>
              <a:r>
                <a:rPr kumimoji="0" lang="de-DE" sz="800" b="0" i="0" u="none" strike="noStrike" kern="0" cap="none" spc="0" normalizeH="0" baseline="0" noProof="0" dirty="0">
                  <a:ln>
                    <a:noFill/>
                  </a:ln>
                  <a:solidFill>
                    <a:prstClr val="white"/>
                  </a:solidFill>
                  <a:effectLst/>
                  <a:uLnTx/>
                  <a:uFillTx/>
                  <a:latin typeface="Calibri"/>
                </a:rPr>
                <a:t>Ammoniak für Dünger, Methanol, Raffinerien</a:t>
              </a:r>
            </a:p>
          </p:txBody>
        </p:sp>
        <p:sp>
          <p:nvSpPr>
            <p:cNvPr id="112" name="Rechteck 111">
              <a:extLst>
                <a:ext uri="{FF2B5EF4-FFF2-40B4-BE49-F238E27FC236}">
                  <a16:creationId xmlns:a16="http://schemas.microsoft.com/office/drawing/2014/main" id="{C73FC22A-A16C-4937-A727-AE733396F1A7}"/>
                </a:ext>
              </a:extLst>
            </p:cNvPr>
            <p:cNvSpPr/>
            <p:nvPr/>
          </p:nvSpPr>
          <p:spPr>
            <a:xfrm>
              <a:off x="6643328" y="1473509"/>
              <a:ext cx="2341834" cy="646331"/>
            </a:xfrm>
            <a:prstGeom prst="rect">
              <a:avLst/>
            </a:prstGeom>
            <a:solidFill>
              <a:srgbClr val="EB4B0A"/>
            </a:solidFill>
            <a:ln w="19050">
              <a:solidFill>
                <a:sysClr val="window" lastClr="FFFFFF"/>
              </a:solidFill>
            </a:ln>
            <a:effectLst>
              <a:outerShdw blurRad="50800" dist="38100" dir="2700000" algn="tl" rotWithShape="0">
                <a:prstClr val="black">
                  <a:alpha val="40000"/>
                </a:prstClr>
              </a:outerShdw>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a:ln>
                    <a:noFill/>
                  </a:ln>
                  <a:solidFill>
                    <a:prstClr val="white"/>
                  </a:solidFill>
                  <a:effectLst/>
                  <a:uLnTx/>
                  <a:uFillTx/>
                  <a:latin typeface="Calibri"/>
                </a:rPr>
                <a:t>Industrien und Prozesse, die nicht direkt </a:t>
              </a:r>
              <a:r>
                <a:rPr kumimoji="0" lang="de-DE" sz="1000" b="1" i="0" u="none" strike="noStrike" kern="0" cap="none" spc="0" normalizeH="0" baseline="0" noProof="0" dirty="0" err="1">
                  <a:ln>
                    <a:noFill/>
                  </a:ln>
                  <a:solidFill>
                    <a:prstClr val="white"/>
                  </a:solidFill>
                  <a:effectLst/>
                  <a:uLnTx/>
                  <a:uFillTx/>
                  <a:latin typeface="Calibri"/>
                </a:rPr>
                <a:t>elektrifizierbar</a:t>
              </a:r>
              <a:r>
                <a:rPr kumimoji="0" lang="de-DE" sz="1000" b="1" i="0" u="none" strike="noStrike" kern="0" cap="none" spc="0" normalizeH="0" baseline="0" noProof="0" dirty="0">
                  <a:ln>
                    <a:noFill/>
                  </a:ln>
                  <a:solidFill>
                    <a:prstClr val="white"/>
                  </a:solidFill>
                  <a:effectLst/>
                  <a:uLnTx/>
                  <a:uFillTx/>
                  <a:latin typeface="Calibri"/>
                </a:rPr>
                <a:t> sind </a:t>
              </a:r>
              <a:br>
                <a:rPr kumimoji="0" lang="de-DE" sz="1050" b="1" i="0" u="none" strike="noStrike" kern="0" cap="none" spc="0" normalizeH="0" baseline="0" noProof="0" dirty="0">
                  <a:ln>
                    <a:noFill/>
                  </a:ln>
                  <a:solidFill>
                    <a:prstClr val="white"/>
                  </a:solidFill>
                  <a:effectLst/>
                  <a:uLnTx/>
                  <a:uFillTx/>
                  <a:latin typeface="Calibri"/>
                </a:rPr>
              </a:br>
              <a:r>
                <a:rPr kumimoji="0" lang="de-DE" sz="800" b="0" i="0" u="none" strike="noStrike" kern="0" cap="none" spc="0" normalizeH="0" baseline="0" noProof="0" dirty="0">
                  <a:ln>
                    <a:noFill/>
                  </a:ln>
                  <a:solidFill>
                    <a:prstClr val="white"/>
                  </a:solidFill>
                  <a:effectLst/>
                  <a:uLnTx/>
                  <a:uFillTx/>
                  <a:latin typeface="Calibri"/>
                </a:rPr>
                <a:t>=&gt; Stahlproduktion, Ersatz von Kohlenstoff durch Wasserstoff als Reduktionsmittel</a:t>
              </a:r>
              <a:endParaRPr kumimoji="0" lang="de-DE" sz="1050" b="0" i="0" u="none" strike="noStrike" kern="0" cap="none" spc="0" normalizeH="0" baseline="0" noProof="0" dirty="0">
                <a:ln>
                  <a:noFill/>
                </a:ln>
                <a:solidFill>
                  <a:prstClr val="white"/>
                </a:solidFill>
                <a:effectLst/>
                <a:uLnTx/>
                <a:uFillTx/>
                <a:latin typeface="Calibri"/>
              </a:endParaRPr>
            </a:p>
          </p:txBody>
        </p:sp>
      </p:grpSp>
      <p:grpSp>
        <p:nvGrpSpPr>
          <p:cNvPr id="113" name="Gruppieren 112">
            <a:extLst>
              <a:ext uri="{FF2B5EF4-FFF2-40B4-BE49-F238E27FC236}">
                <a16:creationId xmlns:a16="http://schemas.microsoft.com/office/drawing/2014/main" id="{BC6A124B-B174-444E-BFFB-DF648887C8E4}"/>
              </a:ext>
            </a:extLst>
          </p:cNvPr>
          <p:cNvGrpSpPr/>
          <p:nvPr/>
        </p:nvGrpSpPr>
        <p:grpSpPr>
          <a:xfrm>
            <a:off x="1538871" y="2233294"/>
            <a:ext cx="4361778" cy="1240408"/>
            <a:chOff x="1650382" y="2289049"/>
            <a:chExt cx="4361778" cy="1240408"/>
          </a:xfrm>
        </p:grpSpPr>
        <p:pic>
          <p:nvPicPr>
            <p:cNvPr id="114" name="Grafik 113">
              <a:extLst>
                <a:ext uri="{FF2B5EF4-FFF2-40B4-BE49-F238E27FC236}">
                  <a16:creationId xmlns:a16="http://schemas.microsoft.com/office/drawing/2014/main" id="{D2BA7B38-2AD0-4BEB-AA27-FE6ACED51553}"/>
                </a:ext>
              </a:extLst>
            </p:cNvPr>
            <p:cNvPicPr>
              <a:picLocks noChangeAspect="1"/>
            </p:cNvPicPr>
            <p:nvPr/>
          </p:nvPicPr>
          <p:blipFill>
            <a:blip r:embed="rId3"/>
            <a:stretch>
              <a:fillRect/>
            </a:stretch>
          </p:blipFill>
          <p:spPr>
            <a:xfrm>
              <a:off x="3449339" y="2289049"/>
              <a:ext cx="479688" cy="900000"/>
            </a:xfrm>
            <a:prstGeom prst="rect">
              <a:avLst/>
            </a:prstGeom>
          </p:spPr>
        </p:pic>
        <p:cxnSp>
          <p:nvCxnSpPr>
            <p:cNvPr id="115" name="Verbinder: gewinkelt 114">
              <a:extLst>
                <a:ext uri="{FF2B5EF4-FFF2-40B4-BE49-F238E27FC236}">
                  <a16:creationId xmlns:a16="http://schemas.microsoft.com/office/drawing/2014/main" id="{0E7023C1-7C85-4D41-8388-77E79BD7172F}"/>
                </a:ext>
              </a:extLst>
            </p:cNvPr>
            <p:cNvCxnSpPr>
              <a:cxnSpLocks/>
              <a:endCxn id="114" idx="1"/>
            </p:cNvCxnSpPr>
            <p:nvPr/>
          </p:nvCxnSpPr>
          <p:spPr>
            <a:xfrm flipV="1">
              <a:off x="1650382" y="2739049"/>
              <a:ext cx="1798957" cy="722829"/>
            </a:xfrm>
            <a:prstGeom prst="bentConnector3">
              <a:avLst>
                <a:gd name="adj1" fmla="val 50000"/>
              </a:avLst>
            </a:prstGeom>
            <a:noFill/>
            <a:ln w="38100" cap="flat" cmpd="sng" algn="ctr">
              <a:solidFill>
                <a:sysClr val="window" lastClr="FFFFFF">
                  <a:lumMod val="50000"/>
                </a:sysClr>
              </a:solidFill>
              <a:prstDash val="solid"/>
              <a:tailEnd type="triangle"/>
            </a:ln>
            <a:effectLst/>
          </p:spPr>
        </p:cxnSp>
        <p:cxnSp>
          <p:nvCxnSpPr>
            <p:cNvPr id="116" name="Gerade Verbindung mit Pfeil 115">
              <a:extLst>
                <a:ext uri="{FF2B5EF4-FFF2-40B4-BE49-F238E27FC236}">
                  <a16:creationId xmlns:a16="http://schemas.microsoft.com/office/drawing/2014/main" id="{CD611F75-CDA1-41C5-B666-8B7CB1EDD9A4}"/>
                </a:ext>
              </a:extLst>
            </p:cNvPr>
            <p:cNvCxnSpPr>
              <a:cxnSpLocks/>
            </p:cNvCxnSpPr>
            <p:nvPr/>
          </p:nvCxnSpPr>
          <p:spPr>
            <a:xfrm flipV="1">
              <a:off x="3982026" y="2645199"/>
              <a:ext cx="1152128" cy="19671"/>
            </a:xfrm>
            <a:prstGeom prst="straightConnector1">
              <a:avLst/>
            </a:prstGeom>
            <a:noFill/>
            <a:ln w="38100" cap="flat" cmpd="sng" algn="ctr">
              <a:solidFill>
                <a:srgbClr val="404040"/>
              </a:solidFill>
              <a:prstDash val="solid"/>
              <a:tailEnd type="triangle"/>
            </a:ln>
            <a:effectLst/>
          </p:spPr>
        </p:cxnSp>
        <p:sp>
          <p:nvSpPr>
            <p:cNvPr id="117" name="Ellipse 116">
              <a:extLst>
                <a:ext uri="{FF2B5EF4-FFF2-40B4-BE49-F238E27FC236}">
                  <a16:creationId xmlns:a16="http://schemas.microsoft.com/office/drawing/2014/main" id="{7182CC0F-E159-4944-8A1B-72CC5A7400D2}"/>
                </a:ext>
              </a:extLst>
            </p:cNvPr>
            <p:cNvSpPr>
              <a:spLocks noChangeAspect="1"/>
            </p:cNvSpPr>
            <p:nvPr/>
          </p:nvSpPr>
          <p:spPr bwMode="gray">
            <a:xfrm>
              <a:off x="4375457" y="2528625"/>
              <a:ext cx="432000" cy="268288"/>
            </a:xfrm>
            <a:prstGeom prst="ellipse">
              <a:avLst/>
            </a:prstGeom>
            <a:solidFill>
              <a:sysClr val="windowText" lastClr="000000">
                <a:lumMod val="75000"/>
                <a:lumOff val="25000"/>
              </a:sysClr>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C</a:t>
              </a:r>
              <a:endParaRPr kumimoji="0" lang="de-DE" sz="1000" b="1" i="0" u="none" strike="noStrike" kern="0" cap="none" spc="0" normalizeH="0" baseline="-25000" noProof="0" dirty="0">
                <a:ln>
                  <a:noFill/>
                </a:ln>
                <a:solidFill>
                  <a:prstClr val="white"/>
                </a:solidFill>
                <a:effectLst/>
                <a:uLnTx/>
                <a:uFillTx/>
                <a:latin typeface="Calibri"/>
                <a:ea typeface="+mn-ea"/>
                <a:cs typeface="+mn-cs"/>
              </a:endParaRPr>
            </a:p>
          </p:txBody>
        </p:sp>
        <p:cxnSp>
          <p:nvCxnSpPr>
            <p:cNvPr id="118" name="Verbinder: gewinkelt 117">
              <a:extLst>
                <a:ext uri="{FF2B5EF4-FFF2-40B4-BE49-F238E27FC236}">
                  <a16:creationId xmlns:a16="http://schemas.microsoft.com/office/drawing/2014/main" id="{ED575CF0-7CFA-4AD5-B3DF-0CAA7743FB14}"/>
                </a:ext>
              </a:extLst>
            </p:cNvPr>
            <p:cNvCxnSpPr>
              <a:cxnSpLocks/>
            </p:cNvCxnSpPr>
            <p:nvPr/>
          </p:nvCxnSpPr>
          <p:spPr>
            <a:xfrm>
              <a:off x="3984869" y="3010880"/>
              <a:ext cx="1151559" cy="518577"/>
            </a:xfrm>
            <a:prstGeom prst="bentConnector3">
              <a:avLst>
                <a:gd name="adj1" fmla="val 72786"/>
              </a:avLst>
            </a:prstGeom>
            <a:noFill/>
            <a:ln w="38100" cap="flat" cmpd="sng" algn="ctr">
              <a:solidFill>
                <a:srgbClr val="00AAE1"/>
              </a:solidFill>
              <a:prstDash val="solid"/>
              <a:headEnd type="none" w="med" len="med"/>
              <a:tailEnd type="none" w="med" len="med"/>
            </a:ln>
            <a:effectLst/>
          </p:spPr>
        </p:cxnSp>
        <p:sp>
          <p:nvSpPr>
            <p:cNvPr id="119" name="Textfeld 118">
              <a:extLst>
                <a:ext uri="{FF2B5EF4-FFF2-40B4-BE49-F238E27FC236}">
                  <a16:creationId xmlns:a16="http://schemas.microsoft.com/office/drawing/2014/main" id="{7EE25D27-8768-448F-8EAE-AE22A721FC5B}"/>
                </a:ext>
              </a:extLst>
            </p:cNvPr>
            <p:cNvSpPr txBox="1"/>
            <p:nvPr/>
          </p:nvSpPr>
          <p:spPr>
            <a:xfrm>
              <a:off x="5013617" y="2391730"/>
              <a:ext cx="998543"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Nutzung /</a:t>
              </a:r>
              <a:br>
                <a:rPr kumimoji="0" lang="de-DE" sz="1400" b="0" i="0" u="none" strike="noStrike" kern="0" cap="none" spc="0" normalizeH="0" baseline="0" noProof="0" dirty="0">
                  <a:ln>
                    <a:noFill/>
                  </a:ln>
                  <a:solidFill>
                    <a:prstClr val="black"/>
                  </a:solidFill>
                  <a:effectLst/>
                  <a:uLnTx/>
                  <a:uFillTx/>
                  <a:latin typeface="Calibri"/>
                </a:rPr>
              </a:br>
              <a:r>
                <a:rPr kumimoji="0" lang="de-DE" sz="1400" b="0" i="0" u="none" strike="noStrike" kern="0" cap="none" spc="0" normalizeH="0" baseline="0" noProof="0" dirty="0">
                  <a:ln>
                    <a:noFill/>
                  </a:ln>
                  <a:solidFill>
                    <a:prstClr val="black"/>
                  </a:solidFill>
                  <a:effectLst/>
                  <a:uLnTx/>
                  <a:uFillTx/>
                  <a:latin typeface="Calibri"/>
                </a:rPr>
                <a:t>Lagerstätte</a:t>
              </a:r>
            </a:p>
          </p:txBody>
        </p:sp>
        <p:sp>
          <p:nvSpPr>
            <p:cNvPr id="120" name="Textfeld 119">
              <a:extLst>
                <a:ext uri="{FF2B5EF4-FFF2-40B4-BE49-F238E27FC236}">
                  <a16:creationId xmlns:a16="http://schemas.microsoft.com/office/drawing/2014/main" id="{667C8F9D-35E7-472F-BB5E-D5828D59087A}"/>
                </a:ext>
              </a:extLst>
            </p:cNvPr>
            <p:cNvSpPr txBox="1"/>
            <p:nvPr/>
          </p:nvSpPr>
          <p:spPr>
            <a:xfrm>
              <a:off x="3285591" y="3158574"/>
              <a:ext cx="796693" cy="307777"/>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Pyrolyse</a:t>
              </a:r>
            </a:p>
          </p:txBody>
        </p:sp>
      </p:grpSp>
      <p:grpSp>
        <p:nvGrpSpPr>
          <p:cNvPr id="121" name="Gruppieren 120">
            <a:extLst>
              <a:ext uri="{FF2B5EF4-FFF2-40B4-BE49-F238E27FC236}">
                <a16:creationId xmlns:a16="http://schemas.microsoft.com/office/drawing/2014/main" id="{0C8920D0-6582-4097-84EC-CFB1981D12F2}"/>
              </a:ext>
            </a:extLst>
          </p:cNvPr>
          <p:cNvGrpSpPr/>
          <p:nvPr/>
        </p:nvGrpSpPr>
        <p:grpSpPr>
          <a:xfrm>
            <a:off x="6531817" y="2163382"/>
            <a:ext cx="2341834" cy="1216709"/>
            <a:chOff x="6643328" y="2219137"/>
            <a:chExt cx="2341834" cy="1216709"/>
          </a:xfrm>
        </p:grpSpPr>
        <p:grpSp>
          <p:nvGrpSpPr>
            <p:cNvPr id="122" name="EON_Pict_Boiler">
              <a:extLst>
                <a:ext uri="{FF2B5EF4-FFF2-40B4-BE49-F238E27FC236}">
                  <a16:creationId xmlns:a16="http://schemas.microsoft.com/office/drawing/2014/main" id="{80E59ACF-AAB9-413B-B890-4006A10621AE}"/>
                </a:ext>
              </a:extLst>
            </p:cNvPr>
            <p:cNvGrpSpPr>
              <a:grpSpLocks noChangeAspect="1"/>
            </p:cNvGrpSpPr>
            <p:nvPr/>
          </p:nvGrpSpPr>
          <p:grpSpPr>
            <a:xfrm>
              <a:off x="8238603" y="2260219"/>
              <a:ext cx="305755" cy="360000"/>
              <a:chOff x="3241167" y="224440"/>
              <a:chExt cx="590550" cy="695325"/>
            </a:xfrm>
            <a:solidFill>
              <a:srgbClr val="F59B00"/>
            </a:solidFill>
          </p:grpSpPr>
          <p:sp>
            <p:nvSpPr>
              <p:cNvPr id="126" name="Freihandform: Form 125">
                <a:extLst>
                  <a:ext uri="{FF2B5EF4-FFF2-40B4-BE49-F238E27FC236}">
                    <a16:creationId xmlns:a16="http://schemas.microsoft.com/office/drawing/2014/main" id="{504EFB67-5153-4D05-87BC-224438A465B4}"/>
                  </a:ext>
                </a:extLst>
              </p:cNvPr>
              <p:cNvSpPr/>
              <p:nvPr/>
            </p:nvSpPr>
            <p:spPr>
              <a:xfrm>
                <a:off x="3241167" y="398145"/>
                <a:ext cx="361950" cy="523875"/>
              </a:xfrm>
              <a:custGeom>
                <a:avLst/>
                <a:gdLst>
                  <a:gd name="connsiteX0" fmla="*/ 353473 w 361950"/>
                  <a:gd name="connsiteY0" fmla="*/ 20669 h 523875"/>
                  <a:gd name="connsiteX1" fmla="*/ 182880 w 361950"/>
                  <a:gd name="connsiteY1" fmla="*/ 0 h 523875"/>
                  <a:gd name="connsiteX2" fmla="*/ 12287 w 361950"/>
                  <a:gd name="connsiteY2" fmla="*/ 20669 h 523875"/>
                  <a:gd name="connsiteX3" fmla="*/ 0 w 361950"/>
                  <a:gd name="connsiteY3" fmla="*/ 38386 h 523875"/>
                  <a:gd name="connsiteX4" fmla="*/ 0 w 361950"/>
                  <a:gd name="connsiteY4" fmla="*/ 509968 h 523875"/>
                  <a:gd name="connsiteX5" fmla="*/ 19336 w 361950"/>
                  <a:gd name="connsiteY5" fmla="*/ 529304 h 523875"/>
                  <a:gd name="connsiteX6" fmla="*/ 346424 w 361950"/>
                  <a:gd name="connsiteY6" fmla="*/ 529304 h 523875"/>
                  <a:gd name="connsiteX7" fmla="*/ 365760 w 361950"/>
                  <a:gd name="connsiteY7" fmla="*/ 509968 h 523875"/>
                  <a:gd name="connsiteX8" fmla="*/ 365760 w 361950"/>
                  <a:gd name="connsiteY8" fmla="*/ 38386 h 523875"/>
                  <a:gd name="connsiteX9" fmla="*/ 353473 w 361950"/>
                  <a:gd name="connsiteY9" fmla="*/ 20669 h 523875"/>
                  <a:gd name="connsiteX10" fmla="*/ 346424 w 361950"/>
                  <a:gd name="connsiteY10" fmla="*/ 509968 h 523875"/>
                  <a:gd name="connsiteX11" fmla="*/ 19336 w 361950"/>
                  <a:gd name="connsiteY11" fmla="*/ 509968 h 523875"/>
                  <a:gd name="connsiteX12" fmla="*/ 19336 w 361950"/>
                  <a:gd name="connsiteY12" fmla="*/ 389668 h 523875"/>
                  <a:gd name="connsiteX13" fmla="*/ 346424 w 361950"/>
                  <a:gd name="connsiteY13" fmla="*/ 389668 h 523875"/>
                  <a:gd name="connsiteX14" fmla="*/ 346424 w 361950"/>
                  <a:gd name="connsiteY14" fmla="*/ 509968 h 523875"/>
                  <a:gd name="connsiteX15" fmla="*/ 346424 w 361950"/>
                  <a:gd name="connsiteY15" fmla="*/ 370237 h 523875"/>
                  <a:gd name="connsiteX16" fmla="*/ 19336 w 361950"/>
                  <a:gd name="connsiteY16" fmla="*/ 370237 h 523875"/>
                  <a:gd name="connsiteX17" fmla="*/ 19336 w 361950"/>
                  <a:gd name="connsiteY17" fmla="*/ 38386 h 523875"/>
                  <a:gd name="connsiteX18" fmla="*/ 182880 w 361950"/>
                  <a:gd name="connsiteY18" fmla="*/ 19050 h 523875"/>
                  <a:gd name="connsiteX19" fmla="*/ 346424 w 361950"/>
                  <a:gd name="connsiteY19" fmla="*/ 38386 h 523875"/>
                  <a:gd name="connsiteX20" fmla="*/ 346424 w 361950"/>
                  <a:gd name="connsiteY20" fmla="*/ 370237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1950" h="523875">
                    <a:moveTo>
                      <a:pt x="353473" y="20669"/>
                    </a:moveTo>
                    <a:cubicBezTo>
                      <a:pt x="351187" y="20003"/>
                      <a:pt x="300609" y="0"/>
                      <a:pt x="182880" y="0"/>
                    </a:cubicBezTo>
                    <a:cubicBezTo>
                      <a:pt x="65151" y="0"/>
                      <a:pt x="14192" y="19717"/>
                      <a:pt x="12287" y="20669"/>
                    </a:cubicBezTo>
                    <a:cubicBezTo>
                      <a:pt x="4858" y="23527"/>
                      <a:pt x="0" y="30671"/>
                      <a:pt x="0" y="38386"/>
                    </a:cubicBezTo>
                    <a:lnTo>
                      <a:pt x="0" y="509968"/>
                    </a:lnTo>
                    <a:cubicBezTo>
                      <a:pt x="0" y="520637"/>
                      <a:pt x="8668" y="529304"/>
                      <a:pt x="19336" y="529304"/>
                    </a:cubicBezTo>
                    <a:lnTo>
                      <a:pt x="346424" y="529304"/>
                    </a:lnTo>
                    <a:cubicBezTo>
                      <a:pt x="357092" y="529304"/>
                      <a:pt x="365760" y="520637"/>
                      <a:pt x="365760" y="509968"/>
                    </a:cubicBezTo>
                    <a:lnTo>
                      <a:pt x="365760" y="38386"/>
                    </a:lnTo>
                    <a:cubicBezTo>
                      <a:pt x="365760" y="30671"/>
                      <a:pt x="360902" y="23527"/>
                      <a:pt x="353473" y="20669"/>
                    </a:cubicBezTo>
                    <a:close/>
                    <a:moveTo>
                      <a:pt x="346424" y="509968"/>
                    </a:moveTo>
                    <a:lnTo>
                      <a:pt x="19336" y="509968"/>
                    </a:lnTo>
                    <a:lnTo>
                      <a:pt x="19336" y="389668"/>
                    </a:lnTo>
                    <a:lnTo>
                      <a:pt x="346424" y="389668"/>
                    </a:lnTo>
                    <a:lnTo>
                      <a:pt x="346424" y="509968"/>
                    </a:lnTo>
                    <a:close/>
                    <a:moveTo>
                      <a:pt x="346424" y="370237"/>
                    </a:moveTo>
                    <a:lnTo>
                      <a:pt x="19336" y="370237"/>
                    </a:lnTo>
                    <a:lnTo>
                      <a:pt x="19336" y="38386"/>
                    </a:lnTo>
                    <a:cubicBezTo>
                      <a:pt x="19336" y="38386"/>
                      <a:pt x="67437" y="19050"/>
                      <a:pt x="182880" y="19050"/>
                    </a:cubicBezTo>
                    <a:cubicBezTo>
                      <a:pt x="298323" y="19050"/>
                      <a:pt x="346424" y="38386"/>
                      <a:pt x="346424" y="38386"/>
                    </a:cubicBezTo>
                    <a:lnTo>
                      <a:pt x="346424" y="370237"/>
                    </a:ln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27" name="Freihandform: Form 126">
                <a:extLst>
                  <a:ext uri="{FF2B5EF4-FFF2-40B4-BE49-F238E27FC236}">
                    <a16:creationId xmlns:a16="http://schemas.microsoft.com/office/drawing/2014/main" id="{1883317F-4AF1-481B-84A6-2186118CC79E}"/>
                  </a:ext>
                </a:extLst>
              </p:cNvPr>
              <p:cNvSpPr/>
              <p:nvPr/>
            </p:nvSpPr>
            <p:spPr>
              <a:xfrm>
                <a:off x="3404711" y="830580"/>
                <a:ext cx="38100" cy="38100"/>
              </a:xfrm>
              <a:custGeom>
                <a:avLst/>
                <a:gdLst>
                  <a:gd name="connsiteX0" fmla="*/ 38671 w 38100"/>
                  <a:gd name="connsiteY0" fmla="*/ 19336 h 38100"/>
                  <a:gd name="connsiteX1" fmla="*/ 19336 w 38100"/>
                  <a:gd name="connsiteY1" fmla="*/ 38672 h 38100"/>
                  <a:gd name="connsiteX2" fmla="*/ 0 w 38100"/>
                  <a:gd name="connsiteY2" fmla="*/ 19336 h 38100"/>
                  <a:gd name="connsiteX3" fmla="*/ 19336 w 38100"/>
                  <a:gd name="connsiteY3" fmla="*/ 0 h 38100"/>
                  <a:gd name="connsiteX4" fmla="*/ 38671 w 38100"/>
                  <a:gd name="connsiteY4" fmla="*/ 19336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671" y="19336"/>
                    </a:moveTo>
                    <a:cubicBezTo>
                      <a:pt x="38671" y="30015"/>
                      <a:pt x="30015" y="38672"/>
                      <a:pt x="19336" y="38672"/>
                    </a:cubicBezTo>
                    <a:cubicBezTo>
                      <a:pt x="8657" y="38672"/>
                      <a:pt x="0" y="30015"/>
                      <a:pt x="0" y="19336"/>
                    </a:cubicBezTo>
                    <a:cubicBezTo>
                      <a:pt x="0" y="8657"/>
                      <a:pt x="8657" y="0"/>
                      <a:pt x="19336" y="0"/>
                    </a:cubicBezTo>
                    <a:cubicBezTo>
                      <a:pt x="30015" y="0"/>
                      <a:pt x="38671" y="8657"/>
                      <a:pt x="38671" y="19336"/>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28" name="Freihandform: Form 127">
                <a:extLst>
                  <a:ext uri="{FF2B5EF4-FFF2-40B4-BE49-F238E27FC236}">
                    <a16:creationId xmlns:a16="http://schemas.microsoft.com/office/drawing/2014/main" id="{11F1E1E6-DF04-43E4-97EA-2F7D6D549DAE}"/>
                  </a:ext>
                </a:extLst>
              </p:cNvPr>
              <p:cNvSpPr/>
              <p:nvPr/>
            </p:nvSpPr>
            <p:spPr>
              <a:xfrm>
                <a:off x="3376041" y="508349"/>
                <a:ext cx="95250" cy="38100"/>
              </a:xfrm>
              <a:custGeom>
                <a:avLst/>
                <a:gdLst>
                  <a:gd name="connsiteX0" fmla="*/ 0 w 95250"/>
                  <a:gd name="connsiteY0" fmla="*/ 4858 h 38100"/>
                  <a:gd name="connsiteX1" fmla="*/ 0 w 95250"/>
                  <a:gd name="connsiteY1" fmla="*/ 38386 h 38100"/>
                  <a:gd name="connsiteX2" fmla="*/ 4858 w 95250"/>
                  <a:gd name="connsiteY2" fmla="*/ 43244 h 38100"/>
                  <a:gd name="connsiteX3" fmla="*/ 91345 w 95250"/>
                  <a:gd name="connsiteY3" fmla="*/ 43244 h 38100"/>
                  <a:gd name="connsiteX4" fmla="*/ 96203 w 95250"/>
                  <a:gd name="connsiteY4" fmla="*/ 38386 h 38100"/>
                  <a:gd name="connsiteX5" fmla="*/ 96203 w 95250"/>
                  <a:gd name="connsiteY5" fmla="*/ 4858 h 38100"/>
                  <a:gd name="connsiteX6" fmla="*/ 91345 w 95250"/>
                  <a:gd name="connsiteY6" fmla="*/ 0 h 38100"/>
                  <a:gd name="connsiteX7" fmla="*/ 4858 w 95250"/>
                  <a:gd name="connsiteY7" fmla="*/ 0 h 38100"/>
                  <a:gd name="connsiteX8" fmla="*/ 0 w 95250"/>
                  <a:gd name="connsiteY8" fmla="*/ 4858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38100">
                    <a:moveTo>
                      <a:pt x="0" y="4858"/>
                    </a:moveTo>
                    <a:lnTo>
                      <a:pt x="0" y="38386"/>
                    </a:lnTo>
                    <a:cubicBezTo>
                      <a:pt x="0" y="40957"/>
                      <a:pt x="2286" y="43244"/>
                      <a:pt x="4858" y="43244"/>
                    </a:cubicBezTo>
                    <a:lnTo>
                      <a:pt x="91345" y="43244"/>
                    </a:lnTo>
                    <a:cubicBezTo>
                      <a:pt x="93916" y="43244"/>
                      <a:pt x="96203" y="40957"/>
                      <a:pt x="96203" y="38386"/>
                    </a:cubicBezTo>
                    <a:lnTo>
                      <a:pt x="96203" y="4858"/>
                    </a:lnTo>
                    <a:cubicBezTo>
                      <a:pt x="96203" y="2286"/>
                      <a:pt x="93916" y="0"/>
                      <a:pt x="91345" y="0"/>
                    </a:cubicBezTo>
                    <a:lnTo>
                      <a:pt x="4858" y="0"/>
                    </a:lnTo>
                    <a:cubicBezTo>
                      <a:pt x="2191" y="0"/>
                      <a:pt x="0" y="2286"/>
                      <a:pt x="0" y="4858"/>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29" name="Freihandform: Form 128">
                <a:extLst>
                  <a:ext uri="{FF2B5EF4-FFF2-40B4-BE49-F238E27FC236}">
                    <a16:creationId xmlns:a16="http://schemas.microsoft.com/office/drawing/2014/main" id="{46BFFD23-14CF-4B3C-BD46-798D0BBB8180}"/>
                  </a:ext>
                </a:extLst>
              </p:cNvPr>
              <p:cNvSpPr/>
              <p:nvPr/>
            </p:nvSpPr>
            <p:spPr>
              <a:xfrm>
                <a:off x="3645027" y="224440"/>
                <a:ext cx="190500" cy="257175"/>
              </a:xfrm>
              <a:custGeom>
                <a:avLst/>
                <a:gdLst>
                  <a:gd name="connsiteX0" fmla="*/ 163068 w 190500"/>
                  <a:gd name="connsiteY0" fmla="*/ 74360 h 257175"/>
                  <a:gd name="connsiteX1" fmla="*/ 92011 w 190500"/>
                  <a:gd name="connsiteY1" fmla="*/ 1684 h 257175"/>
                  <a:gd name="connsiteX2" fmla="*/ 82010 w 190500"/>
                  <a:gd name="connsiteY2" fmla="*/ 1017 h 257175"/>
                  <a:gd name="connsiteX3" fmla="*/ 76867 w 190500"/>
                  <a:gd name="connsiteY3" fmla="*/ 9685 h 257175"/>
                  <a:gd name="connsiteX4" fmla="*/ 65913 w 190500"/>
                  <a:gd name="connsiteY4" fmla="*/ 53405 h 257175"/>
                  <a:gd name="connsiteX5" fmla="*/ 26670 w 190500"/>
                  <a:gd name="connsiteY5" fmla="*/ 102935 h 257175"/>
                  <a:gd name="connsiteX6" fmla="*/ 8382 w 190500"/>
                  <a:gd name="connsiteY6" fmla="*/ 127985 h 257175"/>
                  <a:gd name="connsiteX7" fmla="*/ 0 w 190500"/>
                  <a:gd name="connsiteY7" fmla="*/ 158561 h 257175"/>
                  <a:gd name="connsiteX8" fmla="*/ 28003 w 190500"/>
                  <a:gd name="connsiteY8" fmla="*/ 229331 h 257175"/>
                  <a:gd name="connsiteX9" fmla="*/ 96202 w 190500"/>
                  <a:gd name="connsiteY9" fmla="*/ 258954 h 257175"/>
                  <a:gd name="connsiteX10" fmla="*/ 164116 w 190500"/>
                  <a:gd name="connsiteY10" fmla="*/ 229331 h 257175"/>
                  <a:gd name="connsiteX11" fmla="*/ 192119 w 190500"/>
                  <a:gd name="connsiteY11" fmla="*/ 158561 h 257175"/>
                  <a:gd name="connsiteX12" fmla="*/ 163068 w 190500"/>
                  <a:gd name="connsiteY12" fmla="*/ 74360 h 257175"/>
                  <a:gd name="connsiteX13" fmla="*/ 150495 w 190500"/>
                  <a:gd name="connsiteY13" fmla="*/ 216187 h 257175"/>
                  <a:gd name="connsiteX14" fmla="*/ 119253 w 190500"/>
                  <a:gd name="connsiteY14" fmla="*/ 236094 h 257175"/>
                  <a:gd name="connsiteX15" fmla="*/ 145637 w 190500"/>
                  <a:gd name="connsiteY15" fmla="*/ 182373 h 257175"/>
                  <a:gd name="connsiteX16" fmla="*/ 115062 w 190500"/>
                  <a:gd name="connsiteY16" fmla="*/ 114841 h 257175"/>
                  <a:gd name="connsiteX17" fmla="*/ 91535 w 190500"/>
                  <a:gd name="connsiteY17" fmla="*/ 176563 h 257175"/>
                  <a:gd name="connsiteX18" fmla="*/ 76771 w 190500"/>
                  <a:gd name="connsiteY18" fmla="*/ 153036 h 257175"/>
                  <a:gd name="connsiteX19" fmla="*/ 60674 w 190500"/>
                  <a:gd name="connsiteY19" fmla="*/ 210281 h 257175"/>
                  <a:gd name="connsiteX20" fmla="*/ 78677 w 190500"/>
                  <a:gd name="connsiteY20" fmla="*/ 237332 h 257175"/>
                  <a:gd name="connsiteX21" fmla="*/ 42005 w 190500"/>
                  <a:gd name="connsiteY21" fmla="*/ 215806 h 257175"/>
                  <a:gd name="connsiteX22" fmla="*/ 19526 w 190500"/>
                  <a:gd name="connsiteY22" fmla="*/ 158275 h 257175"/>
                  <a:gd name="connsiteX23" fmla="*/ 29813 w 190500"/>
                  <a:gd name="connsiteY23" fmla="*/ 129986 h 257175"/>
                  <a:gd name="connsiteX24" fmla="*/ 70009 w 190500"/>
                  <a:gd name="connsiteY24" fmla="*/ 82361 h 257175"/>
                  <a:gd name="connsiteX25" fmla="*/ 94774 w 190500"/>
                  <a:gd name="connsiteY25" fmla="*/ 27401 h 257175"/>
                  <a:gd name="connsiteX26" fmla="*/ 147161 w 190500"/>
                  <a:gd name="connsiteY26" fmla="*/ 84647 h 257175"/>
                  <a:gd name="connsiteX27" fmla="*/ 173260 w 190500"/>
                  <a:gd name="connsiteY27" fmla="*/ 158275 h 257175"/>
                  <a:gd name="connsiteX28" fmla="*/ 150495 w 190500"/>
                  <a:gd name="connsiteY28" fmla="*/ 216187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0500" h="257175">
                    <a:moveTo>
                      <a:pt x="163068" y="74360"/>
                    </a:moveTo>
                    <a:cubicBezTo>
                      <a:pt x="145066" y="47023"/>
                      <a:pt x="120301" y="21591"/>
                      <a:pt x="92011" y="1684"/>
                    </a:cubicBezTo>
                    <a:cubicBezTo>
                      <a:pt x="89154" y="-221"/>
                      <a:pt x="85249" y="-602"/>
                      <a:pt x="82010" y="1017"/>
                    </a:cubicBezTo>
                    <a:cubicBezTo>
                      <a:pt x="78772" y="2636"/>
                      <a:pt x="76867" y="5875"/>
                      <a:pt x="76867" y="9685"/>
                    </a:cubicBezTo>
                    <a:cubicBezTo>
                      <a:pt x="76867" y="27020"/>
                      <a:pt x="72676" y="41213"/>
                      <a:pt x="65913" y="53405"/>
                    </a:cubicBezTo>
                    <a:cubicBezTo>
                      <a:pt x="55912" y="72074"/>
                      <a:pt x="40481" y="87218"/>
                      <a:pt x="26670" y="102935"/>
                    </a:cubicBezTo>
                    <a:cubicBezTo>
                      <a:pt x="19907" y="110936"/>
                      <a:pt x="13145" y="119032"/>
                      <a:pt x="8382" y="127985"/>
                    </a:cubicBezTo>
                    <a:cubicBezTo>
                      <a:pt x="3524" y="137034"/>
                      <a:pt x="0" y="147321"/>
                      <a:pt x="0" y="158561"/>
                    </a:cubicBezTo>
                    <a:cubicBezTo>
                      <a:pt x="0" y="186183"/>
                      <a:pt x="10573" y="211329"/>
                      <a:pt x="28003" y="229331"/>
                    </a:cubicBezTo>
                    <a:cubicBezTo>
                      <a:pt x="45339" y="247619"/>
                      <a:pt x="69533" y="258954"/>
                      <a:pt x="96202" y="258954"/>
                    </a:cubicBezTo>
                    <a:cubicBezTo>
                      <a:pt x="122873" y="258954"/>
                      <a:pt x="147066" y="247715"/>
                      <a:pt x="164116" y="229331"/>
                    </a:cubicBezTo>
                    <a:cubicBezTo>
                      <a:pt x="181451" y="211043"/>
                      <a:pt x="192119" y="185897"/>
                      <a:pt x="192119" y="158561"/>
                    </a:cubicBezTo>
                    <a:cubicBezTo>
                      <a:pt x="192024" y="130938"/>
                      <a:pt x="181070" y="101696"/>
                      <a:pt x="163068" y="74360"/>
                    </a:cubicBezTo>
                    <a:close/>
                    <a:moveTo>
                      <a:pt x="150495" y="216187"/>
                    </a:moveTo>
                    <a:cubicBezTo>
                      <a:pt x="141827" y="225236"/>
                      <a:pt x="131159" y="232284"/>
                      <a:pt x="119253" y="236094"/>
                    </a:cubicBezTo>
                    <a:cubicBezTo>
                      <a:pt x="132398" y="226760"/>
                      <a:pt x="144971" y="208757"/>
                      <a:pt x="145637" y="182373"/>
                    </a:cubicBezTo>
                    <a:cubicBezTo>
                      <a:pt x="146590" y="144083"/>
                      <a:pt x="115062" y="114841"/>
                      <a:pt x="115062" y="114841"/>
                    </a:cubicBezTo>
                    <a:cubicBezTo>
                      <a:pt x="123730" y="158942"/>
                      <a:pt x="93536" y="196184"/>
                      <a:pt x="91535" y="176563"/>
                    </a:cubicBezTo>
                    <a:cubicBezTo>
                      <a:pt x="89630" y="158275"/>
                      <a:pt x="76771" y="153036"/>
                      <a:pt x="76771" y="153036"/>
                    </a:cubicBezTo>
                    <a:cubicBezTo>
                      <a:pt x="80963" y="172658"/>
                      <a:pt x="60674" y="190946"/>
                      <a:pt x="60674" y="210281"/>
                    </a:cubicBezTo>
                    <a:cubicBezTo>
                      <a:pt x="60674" y="224474"/>
                      <a:pt x="71628" y="233427"/>
                      <a:pt x="78677" y="237332"/>
                    </a:cubicBezTo>
                    <a:cubicBezTo>
                      <a:pt x="64484" y="233808"/>
                      <a:pt x="52006" y="226379"/>
                      <a:pt x="42005" y="215806"/>
                    </a:cubicBezTo>
                    <a:cubicBezTo>
                      <a:pt x="28194" y="201042"/>
                      <a:pt x="19526" y="180754"/>
                      <a:pt x="19526" y="158275"/>
                    </a:cubicBezTo>
                    <a:cubicBezTo>
                      <a:pt x="19526" y="148274"/>
                      <a:pt x="23431" y="139606"/>
                      <a:pt x="29813" y="129986"/>
                    </a:cubicBezTo>
                    <a:cubicBezTo>
                      <a:pt x="39433" y="115793"/>
                      <a:pt x="55912" y="101030"/>
                      <a:pt x="70009" y="82361"/>
                    </a:cubicBezTo>
                    <a:cubicBezTo>
                      <a:pt x="81248" y="67597"/>
                      <a:pt x="91250" y="49595"/>
                      <a:pt x="94774" y="27401"/>
                    </a:cubicBezTo>
                    <a:cubicBezTo>
                      <a:pt x="115348" y="44165"/>
                      <a:pt x="133731" y="63787"/>
                      <a:pt x="147161" y="84647"/>
                    </a:cubicBezTo>
                    <a:cubicBezTo>
                      <a:pt x="163544" y="109697"/>
                      <a:pt x="173260" y="135796"/>
                      <a:pt x="173260" y="158275"/>
                    </a:cubicBezTo>
                    <a:cubicBezTo>
                      <a:pt x="173069" y="181135"/>
                      <a:pt x="164402" y="201709"/>
                      <a:pt x="150495" y="21618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grpSp>
        <p:sp>
          <p:nvSpPr>
            <p:cNvPr id="123" name="Rechteck 122">
              <a:extLst>
                <a:ext uri="{FF2B5EF4-FFF2-40B4-BE49-F238E27FC236}">
                  <a16:creationId xmlns:a16="http://schemas.microsoft.com/office/drawing/2014/main" id="{E9287DA1-A60C-4C2F-8197-5270B1D80D4D}"/>
                </a:ext>
              </a:extLst>
            </p:cNvPr>
            <p:cNvSpPr/>
            <p:nvPr/>
          </p:nvSpPr>
          <p:spPr>
            <a:xfrm>
              <a:off x="6643328" y="2697182"/>
              <a:ext cx="2341834" cy="738664"/>
            </a:xfrm>
            <a:prstGeom prst="rect">
              <a:avLst/>
            </a:prstGeom>
            <a:solidFill>
              <a:srgbClr val="F59B00"/>
            </a:solidFill>
            <a:ln w="19050">
              <a:solidFill>
                <a:sysClr val="window" lastClr="FFFFFF"/>
              </a:solidFill>
            </a:ln>
            <a:effectLst>
              <a:outerShdw blurRad="50800" dist="38100" dir="2700000" algn="tl" rotWithShape="0">
                <a:prstClr val="black">
                  <a:alpha val="40000"/>
                </a:prstClr>
              </a:outerShdw>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900" b="1" i="0" u="none" strike="noStrike" kern="0" cap="none" spc="0" normalizeH="0" baseline="0" noProof="0" dirty="0">
                  <a:ln>
                    <a:noFill/>
                  </a:ln>
                  <a:solidFill>
                    <a:prstClr val="white"/>
                  </a:solidFill>
                  <a:effectLst/>
                  <a:uLnTx/>
                  <a:uFillTx/>
                  <a:latin typeface="Calibri"/>
                </a:rPr>
                <a:t>Ersatz für Erdgas in Gasnetzen / Sektorenkopplung </a:t>
              </a:r>
              <a:br>
                <a:rPr kumimoji="0" lang="de-DE" sz="1000" b="1" i="0" u="none" strike="noStrike" kern="0" cap="none" spc="0" normalizeH="0" baseline="0" noProof="0" dirty="0">
                  <a:ln>
                    <a:noFill/>
                  </a:ln>
                  <a:solidFill>
                    <a:prstClr val="white"/>
                  </a:solidFill>
                  <a:effectLst/>
                  <a:uLnTx/>
                  <a:uFillTx/>
                  <a:latin typeface="Calibri"/>
                </a:rPr>
              </a:br>
              <a:r>
                <a:rPr kumimoji="0" lang="de-DE" sz="800" b="0" i="0" u="none" strike="noStrike" kern="0" cap="none" spc="0" normalizeH="0" baseline="0" noProof="0" dirty="0">
                  <a:ln>
                    <a:noFill/>
                  </a:ln>
                  <a:solidFill>
                    <a:prstClr val="white"/>
                  </a:solidFill>
                  <a:effectLst/>
                  <a:uLnTx/>
                  <a:uFillTx/>
                  <a:latin typeface="Calibri"/>
                </a:rPr>
                <a:t>für eine Flexibilisierung der Stromnetze und als Ergänzung einer bislang fehlenden Speicherfähigkeit der Stromnetze</a:t>
              </a:r>
            </a:p>
          </p:txBody>
        </p:sp>
        <p:sp>
          <p:nvSpPr>
            <p:cNvPr id="124" name="EON_Pict_Urbanisierung">
              <a:extLst>
                <a:ext uri="{FF2B5EF4-FFF2-40B4-BE49-F238E27FC236}">
                  <a16:creationId xmlns:a16="http://schemas.microsoft.com/office/drawing/2014/main" id="{2CA29D49-C092-49AF-B3CA-C5D11393DE8F}"/>
                </a:ext>
              </a:extLst>
            </p:cNvPr>
            <p:cNvSpPr>
              <a:spLocks noChangeAspect="1"/>
            </p:cNvSpPr>
            <p:nvPr/>
          </p:nvSpPr>
          <p:spPr>
            <a:xfrm>
              <a:off x="8598636" y="2219137"/>
              <a:ext cx="386526" cy="432000"/>
            </a:xfrm>
            <a:custGeom>
              <a:avLst/>
              <a:gdLst>
                <a:gd name="connsiteX0" fmla="*/ 152400 w 809625"/>
                <a:gd name="connsiteY0" fmla="*/ 638175 h 904875"/>
                <a:gd name="connsiteX1" fmla="*/ 228600 w 809625"/>
                <a:gd name="connsiteY1" fmla="*/ 638175 h 904875"/>
                <a:gd name="connsiteX2" fmla="*/ 228600 w 809625"/>
                <a:gd name="connsiteY2" fmla="*/ 561975 h 904875"/>
                <a:gd name="connsiteX3" fmla="*/ 152400 w 809625"/>
                <a:gd name="connsiteY3" fmla="*/ 561975 h 904875"/>
                <a:gd name="connsiteX4" fmla="*/ 171450 w 809625"/>
                <a:gd name="connsiteY4" fmla="*/ 581025 h 904875"/>
                <a:gd name="connsiteX5" fmla="*/ 209550 w 809625"/>
                <a:gd name="connsiteY5" fmla="*/ 581025 h 904875"/>
                <a:gd name="connsiteX6" fmla="*/ 209550 w 809625"/>
                <a:gd name="connsiteY6" fmla="*/ 619125 h 904875"/>
                <a:gd name="connsiteX7" fmla="*/ 171450 w 809625"/>
                <a:gd name="connsiteY7" fmla="*/ 619125 h 904875"/>
                <a:gd name="connsiteX8" fmla="*/ 228600 w 809625"/>
                <a:gd name="connsiteY8" fmla="*/ 457200 h 904875"/>
                <a:gd name="connsiteX9" fmla="*/ 152400 w 809625"/>
                <a:gd name="connsiteY9" fmla="*/ 457200 h 904875"/>
                <a:gd name="connsiteX10" fmla="*/ 152400 w 809625"/>
                <a:gd name="connsiteY10" fmla="*/ 533400 h 904875"/>
                <a:gd name="connsiteX11" fmla="*/ 228600 w 809625"/>
                <a:gd name="connsiteY11" fmla="*/ 533400 h 904875"/>
                <a:gd name="connsiteX12" fmla="*/ 209550 w 809625"/>
                <a:gd name="connsiteY12" fmla="*/ 514350 h 904875"/>
                <a:gd name="connsiteX13" fmla="*/ 171450 w 809625"/>
                <a:gd name="connsiteY13" fmla="*/ 514350 h 904875"/>
                <a:gd name="connsiteX14" fmla="*/ 171450 w 809625"/>
                <a:gd name="connsiteY14" fmla="*/ 476250 h 904875"/>
                <a:gd name="connsiteX15" fmla="*/ 209550 w 809625"/>
                <a:gd name="connsiteY15" fmla="*/ 476250 h 904875"/>
                <a:gd name="connsiteX16" fmla="*/ 657225 w 809625"/>
                <a:gd name="connsiteY16" fmla="*/ 628650 h 904875"/>
                <a:gd name="connsiteX17" fmla="*/ 752475 w 809625"/>
                <a:gd name="connsiteY17" fmla="*/ 628650 h 904875"/>
                <a:gd name="connsiteX18" fmla="*/ 752475 w 809625"/>
                <a:gd name="connsiteY18" fmla="*/ 533400 h 904875"/>
                <a:gd name="connsiteX19" fmla="*/ 657225 w 809625"/>
                <a:gd name="connsiteY19" fmla="*/ 533400 h 904875"/>
                <a:gd name="connsiteX20" fmla="*/ 676275 w 809625"/>
                <a:gd name="connsiteY20" fmla="*/ 552450 h 904875"/>
                <a:gd name="connsiteX21" fmla="*/ 733425 w 809625"/>
                <a:gd name="connsiteY21" fmla="*/ 552450 h 904875"/>
                <a:gd name="connsiteX22" fmla="*/ 733425 w 809625"/>
                <a:gd name="connsiteY22" fmla="*/ 609600 h 904875"/>
                <a:gd name="connsiteX23" fmla="*/ 676275 w 809625"/>
                <a:gd name="connsiteY23" fmla="*/ 609600 h 904875"/>
                <a:gd name="connsiteX24" fmla="*/ 809625 w 809625"/>
                <a:gd name="connsiteY24" fmla="*/ 180975 h 904875"/>
                <a:gd name="connsiteX25" fmla="*/ 809625 w 809625"/>
                <a:gd name="connsiteY25" fmla="*/ 85725 h 904875"/>
                <a:gd name="connsiteX26" fmla="*/ 800100 w 809625"/>
                <a:gd name="connsiteY26" fmla="*/ 76200 h 904875"/>
                <a:gd name="connsiteX27" fmla="*/ 438150 w 809625"/>
                <a:gd name="connsiteY27" fmla="*/ 76200 h 904875"/>
                <a:gd name="connsiteX28" fmla="*/ 428625 w 809625"/>
                <a:gd name="connsiteY28" fmla="*/ 85725 h 904875"/>
                <a:gd name="connsiteX29" fmla="*/ 428625 w 809625"/>
                <a:gd name="connsiteY29" fmla="*/ 180975 h 904875"/>
                <a:gd name="connsiteX30" fmla="*/ 428625 w 809625"/>
                <a:gd name="connsiteY30" fmla="*/ 180975 h 904875"/>
                <a:gd name="connsiteX31" fmla="*/ 428625 w 809625"/>
                <a:gd name="connsiteY31" fmla="*/ 333375 h 904875"/>
                <a:gd name="connsiteX32" fmla="*/ 447675 w 809625"/>
                <a:gd name="connsiteY32" fmla="*/ 333375 h 904875"/>
                <a:gd name="connsiteX33" fmla="*/ 447675 w 809625"/>
                <a:gd name="connsiteY33" fmla="*/ 190500 h 904875"/>
                <a:gd name="connsiteX34" fmla="*/ 790575 w 809625"/>
                <a:gd name="connsiteY34" fmla="*/ 190500 h 904875"/>
                <a:gd name="connsiteX35" fmla="*/ 790575 w 809625"/>
                <a:gd name="connsiteY35" fmla="*/ 790575 h 904875"/>
                <a:gd name="connsiteX36" fmla="*/ 781050 w 809625"/>
                <a:gd name="connsiteY36" fmla="*/ 800100 h 904875"/>
                <a:gd name="connsiteX37" fmla="*/ 752475 w 809625"/>
                <a:gd name="connsiteY37" fmla="*/ 800100 h 904875"/>
                <a:gd name="connsiteX38" fmla="*/ 752475 w 809625"/>
                <a:gd name="connsiteY38" fmla="*/ 676275 h 904875"/>
                <a:gd name="connsiteX39" fmla="*/ 657225 w 809625"/>
                <a:gd name="connsiteY39" fmla="*/ 676275 h 904875"/>
                <a:gd name="connsiteX40" fmla="*/ 657225 w 809625"/>
                <a:gd name="connsiteY40" fmla="*/ 800100 h 904875"/>
                <a:gd name="connsiteX41" fmla="*/ 657225 w 809625"/>
                <a:gd name="connsiteY41" fmla="*/ 800100 h 904875"/>
                <a:gd name="connsiteX42" fmla="*/ 657225 w 809625"/>
                <a:gd name="connsiteY42" fmla="*/ 819150 h 904875"/>
                <a:gd name="connsiteX43" fmla="*/ 781050 w 809625"/>
                <a:gd name="connsiteY43" fmla="*/ 819150 h 904875"/>
                <a:gd name="connsiteX44" fmla="*/ 809625 w 809625"/>
                <a:gd name="connsiteY44" fmla="*/ 790575 h 904875"/>
                <a:gd name="connsiteX45" fmla="*/ 809625 w 809625"/>
                <a:gd name="connsiteY45" fmla="*/ 180975 h 904875"/>
                <a:gd name="connsiteX46" fmla="*/ 809625 w 809625"/>
                <a:gd name="connsiteY46" fmla="*/ 180975 h 904875"/>
                <a:gd name="connsiteX47" fmla="*/ 733425 w 809625"/>
                <a:gd name="connsiteY47" fmla="*/ 800100 h 904875"/>
                <a:gd name="connsiteX48" fmla="*/ 676275 w 809625"/>
                <a:gd name="connsiteY48" fmla="*/ 800100 h 904875"/>
                <a:gd name="connsiteX49" fmla="*/ 676275 w 809625"/>
                <a:gd name="connsiteY49" fmla="*/ 695325 h 904875"/>
                <a:gd name="connsiteX50" fmla="*/ 733425 w 809625"/>
                <a:gd name="connsiteY50" fmla="*/ 695325 h 904875"/>
                <a:gd name="connsiteX51" fmla="*/ 476250 w 809625"/>
                <a:gd name="connsiteY51" fmla="*/ 228600 h 904875"/>
                <a:gd name="connsiteX52" fmla="*/ 476250 w 809625"/>
                <a:gd name="connsiteY52" fmla="*/ 323850 h 904875"/>
                <a:gd name="connsiteX53" fmla="*/ 552450 w 809625"/>
                <a:gd name="connsiteY53" fmla="*/ 323850 h 904875"/>
                <a:gd name="connsiteX54" fmla="*/ 552450 w 809625"/>
                <a:gd name="connsiteY54" fmla="*/ 228600 h 904875"/>
                <a:gd name="connsiteX55" fmla="*/ 533400 w 809625"/>
                <a:gd name="connsiteY55" fmla="*/ 304800 h 904875"/>
                <a:gd name="connsiteX56" fmla="*/ 495300 w 809625"/>
                <a:gd name="connsiteY56" fmla="*/ 304800 h 904875"/>
                <a:gd name="connsiteX57" fmla="*/ 495300 w 809625"/>
                <a:gd name="connsiteY57" fmla="*/ 247650 h 904875"/>
                <a:gd name="connsiteX58" fmla="*/ 533400 w 809625"/>
                <a:gd name="connsiteY58" fmla="*/ 247650 h 904875"/>
                <a:gd name="connsiteX59" fmla="*/ 752475 w 809625"/>
                <a:gd name="connsiteY59" fmla="*/ 228600 h 904875"/>
                <a:gd name="connsiteX60" fmla="*/ 581025 w 809625"/>
                <a:gd name="connsiteY60" fmla="*/ 228600 h 904875"/>
                <a:gd name="connsiteX61" fmla="*/ 581025 w 809625"/>
                <a:gd name="connsiteY61" fmla="*/ 323850 h 904875"/>
                <a:gd name="connsiteX62" fmla="*/ 752475 w 809625"/>
                <a:gd name="connsiteY62" fmla="*/ 323850 h 904875"/>
                <a:gd name="connsiteX63" fmla="*/ 657225 w 809625"/>
                <a:gd name="connsiteY63" fmla="*/ 304800 h 904875"/>
                <a:gd name="connsiteX64" fmla="*/ 600075 w 809625"/>
                <a:gd name="connsiteY64" fmla="*/ 304800 h 904875"/>
                <a:gd name="connsiteX65" fmla="*/ 600075 w 809625"/>
                <a:gd name="connsiteY65" fmla="*/ 247650 h 904875"/>
                <a:gd name="connsiteX66" fmla="*/ 657225 w 809625"/>
                <a:gd name="connsiteY66" fmla="*/ 247650 h 904875"/>
                <a:gd name="connsiteX67" fmla="*/ 733425 w 809625"/>
                <a:gd name="connsiteY67" fmla="*/ 304800 h 904875"/>
                <a:gd name="connsiteX68" fmla="*/ 676275 w 809625"/>
                <a:gd name="connsiteY68" fmla="*/ 304800 h 904875"/>
                <a:gd name="connsiteX69" fmla="*/ 676275 w 809625"/>
                <a:gd name="connsiteY69" fmla="*/ 247650 h 904875"/>
                <a:gd name="connsiteX70" fmla="*/ 733425 w 809625"/>
                <a:gd name="connsiteY70" fmla="*/ 247650 h 904875"/>
                <a:gd name="connsiteX71" fmla="*/ 333375 w 809625"/>
                <a:gd name="connsiteY71" fmla="*/ 323850 h 904875"/>
                <a:gd name="connsiteX72" fmla="*/ 333375 w 809625"/>
                <a:gd name="connsiteY72" fmla="*/ 247650 h 904875"/>
                <a:gd name="connsiteX73" fmla="*/ 257175 w 809625"/>
                <a:gd name="connsiteY73" fmla="*/ 247650 h 904875"/>
                <a:gd name="connsiteX74" fmla="*/ 257175 w 809625"/>
                <a:gd name="connsiteY74" fmla="*/ 323850 h 904875"/>
                <a:gd name="connsiteX75" fmla="*/ 276225 w 809625"/>
                <a:gd name="connsiteY75" fmla="*/ 266700 h 904875"/>
                <a:gd name="connsiteX76" fmla="*/ 314325 w 809625"/>
                <a:gd name="connsiteY76" fmla="*/ 266700 h 904875"/>
                <a:gd name="connsiteX77" fmla="*/ 314325 w 809625"/>
                <a:gd name="connsiteY77" fmla="*/ 304800 h 904875"/>
                <a:gd name="connsiteX78" fmla="*/ 276225 w 809625"/>
                <a:gd name="connsiteY78" fmla="*/ 304800 h 904875"/>
                <a:gd name="connsiteX79" fmla="*/ 152400 w 809625"/>
                <a:gd name="connsiteY79" fmla="*/ 704850 h 904875"/>
                <a:gd name="connsiteX80" fmla="*/ 47625 w 809625"/>
                <a:gd name="connsiteY80" fmla="*/ 704850 h 904875"/>
                <a:gd name="connsiteX81" fmla="*/ 47625 w 809625"/>
                <a:gd name="connsiteY81" fmla="*/ 838200 h 904875"/>
                <a:gd name="connsiteX82" fmla="*/ 47625 w 809625"/>
                <a:gd name="connsiteY82" fmla="*/ 838200 h 904875"/>
                <a:gd name="connsiteX83" fmla="*/ 19050 w 809625"/>
                <a:gd name="connsiteY83" fmla="*/ 809625 h 904875"/>
                <a:gd name="connsiteX84" fmla="*/ 19050 w 809625"/>
                <a:gd name="connsiteY84" fmla="*/ 104775 h 904875"/>
                <a:gd name="connsiteX85" fmla="*/ 359664 w 809625"/>
                <a:gd name="connsiteY85" fmla="*/ 234887 h 904875"/>
                <a:gd name="connsiteX86" fmla="*/ 359664 w 809625"/>
                <a:gd name="connsiteY86" fmla="*/ 333375 h 904875"/>
                <a:gd name="connsiteX87" fmla="*/ 378714 w 809625"/>
                <a:gd name="connsiteY87" fmla="*/ 333375 h 904875"/>
                <a:gd name="connsiteX88" fmla="*/ 378714 w 809625"/>
                <a:gd name="connsiteY88" fmla="*/ 234887 h 904875"/>
                <a:gd name="connsiteX89" fmla="*/ 366427 w 809625"/>
                <a:gd name="connsiteY89" fmla="*/ 217075 h 904875"/>
                <a:gd name="connsiteX90" fmla="*/ 134779 w 809625"/>
                <a:gd name="connsiteY90" fmla="*/ 128588 h 904875"/>
                <a:gd name="connsiteX91" fmla="*/ 134779 w 809625"/>
                <a:gd name="connsiteY91" fmla="*/ 66675 h 904875"/>
                <a:gd name="connsiteX92" fmla="*/ 125254 w 809625"/>
                <a:gd name="connsiteY92" fmla="*/ 57150 h 904875"/>
                <a:gd name="connsiteX93" fmla="*/ 115729 w 809625"/>
                <a:gd name="connsiteY93" fmla="*/ 66675 h 904875"/>
                <a:gd name="connsiteX94" fmla="*/ 115729 w 809625"/>
                <a:gd name="connsiteY94" fmla="*/ 121730 h 904875"/>
                <a:gd name="connsiteX95" fmla="*/ 86297 w 809625"/>
                <a:gd name="connsiteY95" fmla="*/ 110490 h 904875"/>
                <a:gd name="connsiteX96" fmla="*/ 86963 w 809625"/>
                <a:gd name="connsiteY96" fmla="*/ 107347 h 904875"/>
                <a:gd name="connsiteX97" fmla="*/ 86963 w 809625"/>
                <a:gd name="connsiteY97" fmla="*/ 9525 h 904875"/>
                <a:gd name="connsiteX98" fmla="*/ 77438 w 809625"/>
                <a:gd name="connsiteY98" fmla="*/ 0 h 904875"/>
                <a:gd name="connsiteX99" fmla="*/ 67913 w 809625"/>
                <a:gd name="connsiteY99" fmla="*/ 9525 h 904875"/>
                <a:gd name="connsiteX100" fmla="*/ 67913 w 809625"/>
                <a:gd name="connsiteY100" fmla="*/ 103061 h 904875"/>
                <a:gd name="connsiteX101" fmla="*/ 25813 w 809625"/>
                <a:gd name="connsiteY101" fmla="*/ 86963 h 904875"/>
                <a:gd name="connsiteX102" fmla="*/ 1241 w 809625"/>
                <a:gd name="connsiteY102" fmla="*/ 98009 h 904875"/>
                <a:gd name="connsiteX103" fmla="*/ 0 w 809625"/>
                <a:gd name="connsiteY103" fmla="*/ 104775 h 904875"/>
                <a:gd name="connsiteX104" fmla="*/ 0 w 809625"/>
                <a:gd name="connsiteY104" fmla="*/ 809625 h 904875"/>
                <a:gd name="connsiteX105" fmla="*/ 47625 w 809625"/>
                <a:gd name="connsiteY105" fmla="*/ 857250 h 904875"/>
                <a:gd name="connsiteX106" fmla="*/ 238125 w 809625"/>
                <a:gd name="connsiteY106" fmla="*/ 857250 h 904875"/>
                <a:gd name="connsiteX107" fmla="*/ 238125 w 809625"/>
                <a:gd name="connsiteY107" fmla="*/ 838200 h 904875"/>
                <a:gd name="connsiteX108" fmla="*/ 152400 w 809625"/>
                <a:gd name="connsiteY108" fmla="*/ 838200 h 904875"/>
                <a:gd name="connsiteX109" fmla="*/ 133350 w 809625"/>
                <a:gd name="connsiteY109" fmla="*/ 838200 h 904875"/>
                <a:gd name="connsiteX110" fmla="*/ 66675 w 809625"/>
                <a:gd name="connsiteY110" fmla="*/ 838200 h 904875"/>
                <a:gd name="connsiteX111" fmla="*/ 66675 w 809625"/>
                <a:gd name="connsiteY111" fmla="*/ 723900 h 904875"/>
                <a:gd name="connsiteX112" fmla="*/ 133350 w 809625"/>
                <a:gd name="connsiteY112" fmla="*/ 723900 h 904875"/>
                <a:gd name="connsiteX113" fmla="*/ 123825 w 809625"/>
                <a:gd name="connsiteY113" fmla="*/ 247650 h 904875"/>
                <a:gd name="connsiteX114" fmla="*/ 47625 w 809625"/>
                <a:gd name="connsiteY114" fmla="*/ 247650 h 904875"/>
                <a:gd name="connsiteX115" fmla="*/ 47625 w 809625"/>
                <a:gd name="connsiteY115" fmla="*/ 323850 h 904875"/>
                <a:gd name="connsiteX116" fmla="*/ 123825 w 809625"/>
                <a:gd name="connsiteY116" fmla="*/ 323850 h 904875"/>
                <a:gd name="connsiteX117" fmla="*/ 104775 w 809625"/>
                <a:gd name="connsiteY117" fmla="*/ 304800 h 904875"/>
                <a:gd name="connsiteX118" fmla="*/ 66675 w 809625"/>
                <a:gd name="connsiteY118" fmla="*/ 304800 h 904875"/>
                <a:gd name="connsiteX119" fmla="*/ 66675 w 809625"/>
                <a:gd name="connsiteY119" fmla="*/ 266700 h 904875"/>
                <a:gd name="connsiteX120" fmla="*/ 104775 w 809625"/>
                <a:gd name="connsiteY120" fmla="*/ 266700 h 904875"/>
                <a:gd name="connsiteX121" fmla="*/ 228600 w 809625"/>
                <a:gd name="connsiteY121" fmla="*/ 352425 h 904875"/>
                <a:gd name="connsiteX122" fmla="*/ 152400 w 809625"/>
                <a:gd name="connsiteY122" fmla="*/ 352425 h 904875"/>
                <a:gd name="connsiteX123" fmla="*/ 152400 w 809625"/>
                <a:gd name="connsiteY123" fmla="*/ 428625 h 904875"/>
                <a:gd name="connsiteX124" fmla="*/ 228600 w 809625"/>
                <a:gd name="connsiteY124" fmla="*/ 428625 h 904875"/>
                <a:gd name="connsiteX125" fmla="*/ 209550 w 809625"/>
                <a:gd name="connsiteY125" fmla="*/ 409575 h 904875"/>
                <a:gd name="connsiteX126" fmla="*/ 171450 w 809625"/>
                <a:gd name="connsiteY126" fmla="*/ 409575 h 904875"/>
                <a:gd name="connsiteX127" fmla="*/ 171450 w 809625"/>
                <a:gd name="connsiteY127" fmla="*/ 371475 h 904875"/>
                <a:gd name="connsiteX128" fmla="*/ 209550 w 809625"/>
                <a:gd name="connsiteY128" fmla="*/ 371475 h 904875"/>
                <a:gd name="connsiteX129" fmla="*/ 123825 w 809625"/>
                <a:gd name="connsiteY129" fmla="*/ 352425 h 904875"/>
                <a:gd name="connsiteX130" fmla="*/ 47625 w 809625"/>
                <a:gd name="connsiteY130" fmla="*/ 352425 h 904875"/>
                <a:gd name="connsiteX131" fmla="*/ 47625 w 809625"/>
                <a:gd name="connsiteY131" fmla="*/ 428625 h 904875"/>
                <a:gd name="connsiteX132" fmla="*/ 123825 w 809625"/>
                <a:gd name="connsiteY132" fmla="*/ 428625 h 904875"/>
                <a:gd name="connsiteX133" fmla="*/ 104775 w 809625"/>
                <a:gd name="connsiteY133" fmla="*/ 409575 h 904875"/>
                <a:gd name="connsiteX134" fmla="*/ 66675 w 809625"/>
                <a:gd name="connsiteY134" fmla="*/ 409575 h 904875"/>
                <a:gd name="connsiteX135" fmla="*/ 66675 w 809625"/>
                <a:gd name="connsiteY135" fmla="*/ 371475 h 904875"/>
                <a:gd name="connsiteX136" fmla="*/ 104775 w 809625"/>
                <a:gd name="connsiteY136" fmla="*/ 371475 h 904875"/>
                <a:gd name="connsiteX137" fmla="*/ 228600 w 809625"/>
                <a:gd name="connsiteY137" fmla="*/ 247650 h 904875"/>
                <a:gd name="connsiteX138" fmla="*/ 152400 w 809625"/>
                <a:gd name="connsiteY138" fmla="*/ 247650 h 904875"/>
                <a:gd name="connsiteX139" fmla="*/ 152400 w 809625"/>
                <a:gd name="connsiteY139" fmla="*/ 323850 h 904875"/>
                <a:gd name="connsiteX140" fmla="*/ 228600 w 809625"/>
                <a:gd name="connsiteY140" fmla="*/ 323850 h 904875"/>
                <a:gd name="connsiteX141" fmla="*/ 209550 w 809625"/>
                <a:gd name="connsiteY141" fmla="*/ 304800 h 904875"/>
                <a:gd name="connsiteX142" fmla="*/ 171450 w 809625"/>
                <a:gd name="connsiteY142" fmla="*/ 304800 h 904875"/>
                <a:gd name="connsiteX143" fmla="*/ 171450 w 809625"/>
                <a:gd name="connsiteY143" fmla="*/ 266700 h 904875"/>
                <a:gd name="connsiteX144" fmla="*/ 209550 w 809625"/>
                <a:gd name="connsiteY144" fmla="*/ 266700 h 904875"/>
                <a:gd name="connsiteX145" fmla="*/ 752475 w 809625"/>
                <a:gd name="connsiteY145" fmla="*/ 381000 h 904875"/>
                <a:gd name="connsiteX146" fmla="*/ 657225 w 809625"/>
                <a:gd name="connsiteY146" fmla="*/ 381000 h 904875"/>
                <a:gd name="connsiteX147" fmla="*/ 657225 w 809625"/>
                <a:gd name="connsiteY147" fmla="*/ 476250 h 904875"/>
                <a:gd name="connsiteX148" fmla="*/ 752475 w 809625"/>
                <a:gd name="connsiteY148" fmla="*/ 476250 h 904875"/>
                <a:gd name="connsiteX149" fmla="*/ 733425 w 809625"/>
                <a:gd name="connsiteY149" fmla="*/ 457200 h 904875"/>
                <a:gd name="connsiteX150" fmla="*/ 676275 w 809625"/>
                <a:gd name="connsiteY150" fmla="*/ 457200 h 904875"/>
                <a:gd name="connsiteX151" fmla="*/ 676275 w 809625"/>
                <a:gd name="connsiteY151" fmla="*/ 400050 h 904875"/>
                <a:gd name="connsiteX152" fmla="*/ 733425 w 809625"/>
                <a:gd name="connsiteY152" fmla="*/ 400050 h 904875"/>
                <a:gd name="connsiteX153" fmla="*/ 123825 w 809625"/>
                <a:gd name="connsiteY153" fmla="*/ 457200 h 904875"/>
                <a:gd name="connsiteX154" fmla="*/ 47625 w 809625"/>
                <a:gd name="connsiteY154" fmla="*/ 457200 h 904875"/>
                <a:gd name="connsiteX155" fmla="*/ 47625 w 809625"/>
                <a:gd name="connsiteY155" fmla="*/ 533400 h 904875"/>
                <a:gd name="connsiteX156" fmla="*/ 123825 w 809625"/>
                <a:gd name="connsiteY156" fmla="*/ 533400 h 904875"/>
                <a:gd name="connsiteX157" fmla="*/ 104775 w 809625"/>
                <a:gd name="connsiteY157" fmla="*/ 514350 h 904875"/>
                <a:gd name="connsiteX158" fmla="*/ 66675 w 809625"/>
                <a:gd name="connsiteY158" fmla="*/ 514350 h 904875"/>
                <a:gd name="connsiteX159" fmla="*/ 66675 w 809625"/>
                <a:gd name="connsiteY159" fmla="*/ 476250 h 904875"/>
                <a:gd name="connsiteX160" fmla="*/ 104775 w 809625"/>
                <a:gd name="connsiteY160" fmla="*/ 476250 h 904875"/>
                <a:gd name="connsiteX161" fmla="*/ 47625 w 809625"/>
                <a:gd name="connsiteY161" fmla="*/ 638175 h 904875"/>
                <a:gd name="connsiteX162" fmla="*/ 123825 w 809625"/>
                <a:gd name="connsiteY162" fmla="*/ 638175 h 904875"/>
                <a:gd name="connsiteX163" fmla="*/ 123825 w 809625"/>
                <a:gd name="connsiteY163" fmla="*/ 561975 h 904875"/>
                <a:gd name="connsiteX164" fmla="*/ 47625 w 809625"/>
                <a:gd name="connsiteY164" fmla="*/ 561975 h 904875"/>
                <a:gd name="connsiteX165" fmla="*/ 66675 w 809625"/>
                <a:gd name="connsiteY165" fmla="*/ 581025 h 904875"/>
                <a:gd name="connsiteX166" fmla="*/ 104775 w 809625"/>
                <a:gd name="connsiteY166" fmla="*/ 581025 h 904875"/>
                <a:gd name="connsiteX167" fmla="*/ 104775 w 809625"/>
                <a:gd name="connsiteY167" fmla="*/ 619125 h 904875"/>
                <a:gd name="connsiteX168" fmla="*/ 66675 w 809625"/>
                <a:gd name="connsiteY168" fmla="*/ 619125 h 904875"/>
                <a:gd name="connsiteX169" fmla="*/ 628650 w 809625"/>
                <a:gd name="connsiteY169" fmla="*/ 352425 h 904875"/>
                <a:gd name="connsiteX170" fmla="*/ 266700 w 809625"/>
                <a:gd name="connsiteY170" fmla="*/ 352425 h 904875"/>
                <a:gd name="connsiteX171" fmla="*/ 257175 w 809625"/>
                <a:gd name="connsiteY171" fmla="*/ 361950 h 904875"/>
                <a:gd name="connsiteX172" fmla="*/ 257175 w 809625"/>
                <a:gd name="connsiteY172" fmla="*/ 857250 h 904875"/>
                <a:gd name="connsiteX173" fmla="*/ 304800 w 809625"/>
                <a:gd name="connsiteY173" fmla="*/ 904875 h 904875"/>
                <a:gd name="connsiteX174" fmla="*/ 590550 w 809625"/>
                <a:gd name="connsiteY174" fmla="*/ 904875 h 904875"/>
                <a:gd name="connsiteX175" fmla="*/ 638175 w 809625"/>
                <a:gd name="connsiteY175" fmla="*/ 857250 h 904875"/>
                <a:gd name="connsiteX176" fmla="*/ 638175 w 809625"/>
                <a:gd name="connsiteY176" fmla="*/ 361950 h 904875"/>
                <a:gd name="connsiteX177" fmla="*/ 628650 w 809625"/>
                <a:gd name="connsiteY177" fmla="*/ 352425 h 904875"/>
                <a:gd name="connsiteX178" fmla="*/ 571500 w 809625"/>
                <a:gd name="connsiteY178" fmla="*/ 885825 h 904875"/>
                <a:gd name="connsiteX179" fmla="*/ 523875 w 809625"/>
                <a:gd name="connsiteY179" fmla="*/ 885825 h 904875"/>
                <a:gd name="connsiteX180" fmla="*/ 523875 w 809625"/>
                <a:gd name="connsiteY180" fmla="*/ 798100 h 904875"/>
                <a:gd name="connsiteX181" fmla="*/ 571500 w 809625"/>
                <a:gd name="connsiteY181" fmla="*/ 798100 h 904875"/>
                <a:gd name="connsiteX182" fmla="*/ 619125 w 809625"/>
                <a:gd name="connsiteY182" fmla="*/ 857250 h 904875"/>
                <a:gd name="connsiteX183" fmla="*/ 590550 w 809625"/>
                <a:gd name="connsiteY183" fmla="*/ 885825 h 904875"/>
                <a:gd name="connsiteX184" fmla="*/ 590550 w 809625"/>
                <a:gd name="connsiteY184" fmla="*/ 779050 h 904875"/>
                <a:gd name="connsiteX185" fmla="*/ 504825 w 809625"/>
                <a:gd name="connsiteY185" fmla="*/ 779050 h 904875"/>
                <a:gd name="connsiteX186" fmla="*/ 504825 w 809625"/>
                <a:gd name="connsiteY186" fmla="*/ 885825 h 904875"/>
                <a:gd name="connsiteX187" fmla="*/ 304800 w 809625"/>
                <a:gd name="connsiteY187" fmla="*/ 885825 h 904875"/>
                <a:gd name="connsiteX188" fmla="*/ 276225 w 809625"/>
                <a:gd name="connsiteY188" fmla="*/ 857250 h 904875"/>
                <a:gd name="connsiteX189" fmla="*/ 276225 w 809625"/>
                <a:gd name="connsiteY189" fmla="*/ 476250 h 904875"/>
                <a:gd name="connsiteX190" fmla="*/ 619125 w 809625"/>
                <a:gd name="connsiteY190" fmla="*/ 476250 h 904875"/>
                <a:gd name="connsiteX191" fmla="*/ 375095 w 809625"/>
                <a:gd name="connsiteY191" fmla="*/ 504825 h 904875"/>
                <a:gd name="connsiteX192" fmla="*/ 304800 w 809625"/>
                <a:gd name="connsiteY192" fmla="*/ 504825 h 904875"/>
                <a:gd name="connsiteX193" fmla="*/ 304800 w 809625"/>
                <a:gd name="connsiteY193" fmla="*/ 600075 h 904875"/>
                <a:gd name="connsiteX194" fmla="*/ 375095 w 809625"/>
                <a:gd name="connsiteY194" fmla="*/ 600075 h 904875"/>
                <a:gd name="connsiteX195" fmla="*/ 356045 w 809625"/>
                <a:gd name="connsiteY195" fmla="*/ 581025 h 904875"/>
                <a:gd name="connsiteX196" fmla="*/ 323850 w 809625"/>
                <a:gd name="connsiteY196" fmla="*/ 581025 h 904875"/>
                <a:gd name="connsiteX197" fmla="*/ 323850 w 809625"/>
                <a:gd name="connsiteY197" fmla="*/ 523875 h 904875"/>
                <a:gd name="connsiteX198" fmla="*/ 356045 w 809625"/>
                <a:gd name="connsiteY198" fmla="*/ 523875 h 904875"/>
                <a:gd name="connsiteX199" fmla="*/ 482822 w 809625"/>
                <a:gd name="connsiteY199" fmla="*/ 504825 h 904875"/>
                <a:gd name="connsiteX200" fmla="*/ 412528 w 809625"/>
                <a:gd name="connsiteY200" fmla="*/ 504825 h 904875"/>
                <a:gd name="connsiteX201" fmla="*/ 412528 w 809625"/>
                <a:gd name="connsiteY201" fmla="*/ 600075 h 904875"/>
                <a:gd name="connsiteX202" fmla="*/ 482727 w 809625"/>
                <a:gd name="connsiteY202" fmla="*/ 600075 h 904875"/>
                <a:gd name="connsiteX203" fmla="*/ 463772 w 809625"/>
                <a:gd name="connsiteY203" fmla="*/ 581025 h 904875"/>
                <a:gd name="connsiteX204" fmla="*/ 431578 w 809625"/>
                <a:gd name="connsiteY204" fmla="*/ 581025 h 904875"/>
                <a:gd name="connsiteX205" fmla="*/ 431578 w 809625"/>
                <a:gd name="connsiteY205" fmla="*/ 523875 h 904875"/>
                <a:gd name="connsiteX206" fmla="*/ 463677 w 809625"/>
                <a:gd name="connsiteY206" fmla="*/ 523875 h 904875"/>
                <a:gd name="connsiteX207" fmla="*/ 590550 w 809625"/>
                <a:gd name="connsiteY207" fmla="*/ 504825 h 904875"/>
                <a:gd name="connsiteX208" fmla="*/ 520256 w 809625"/>
                <a:gd name="connsiteY208" fmla="*/ 504825 h 904875"/>
                <a:gd name="connsiteX209" fmla="*/ 520256 w 809625"/>
                <a:gd name="connsiteY209" fmla="*/ 600075 h 904875"/>
                <a:gd name="connsiteX210" fmla="*/ 590550 w 809625"/>
                <a:gd name="connsiteY210" fmla="*/ 600075 h 904875"/>
                <a:gd name="connsiteX211" fmla="*/ 571500 w 809625"/>
                <a:gd name="connsiteY211" fmla="*/ 581025 h 904875"/>
                <a:gd name="connsiteX212" fmla="*/ 539306 w 809625"/>
                <a:gd name="connsiteY212" fmla="*/ 581025 h 904875"/>
                <a:gd name="connsiteX213" fmla="*/ 539306 w 809625"/>
                <a:gd name="connsiteY213" fmla="*/ 523875 h 904875"/>
                <a:gd name="connsiteX214" fmla="*/ 571500 w 809625"/>
                <a:gd name="connsiteY214" fmla="*/ 523875 h 904875"/>
                <a:gd name="connsiteX215" fmla="*/ 375095 w 809625"/>
                <a:gd name="connsiteY215" fmla="*/ 638175 h 904875"/>
                <a:gd name="connsiteX216" fmla="*/ 304800 w 809625"/>
                <a:gd name="connsiteY216" fmla="*/ 638175 h 904875"/>
                <a:gd name="connsiteX217" fmla="*/ 304800 w 809625"/>
                <a:gd name="connsiteY217" fmla="*/ 733425 h 904875"/>
                <a:gd name="connsiteX218" fmla="*/ 375095 w 809625"/>
                <a:gd name="connsiteY218" fmla="*/ 733425 h 904875"/>
                <a:gd name="connsiteX219" fmla="*/ 356045 w 809625"/>
                <a:gd name="connsiteY219" fmla="*/ 714375 h 904875"/>
                <a:gd name="connsiteX220" fmla="*/ 323850 w 809625"/>
                <a:gd name="connsiteY220" fmla="*/ 714375 h 904875"/>
                <a:gd name="connsiteX221" fmla="*/ 323850 w 809625"/>
                <a:gd name="connsiteY221" fmla="*/ 657225 h 904875"/>
                <a:gd name="connsiteX222" fmla="*/ 356045 w 809625"/>
                <a:gd name="connsiteY222" fmla="*/ 657225 h 904875"/>
                <a:gd name="connsiteX223" fmla="*/ 482822 w 809625"/>
                <a:gd name="connsiteY223" fmla="*/ 638175 h 904875"/>
                <a:gd name="connsiteX224" fmla="*/ 412528 w 809625"/>
                <a:gd name="connsiteY224" fmla="*/ 638175 h 904875"/>
                <a:gd name="connsiteX225" fmla="*/ 412528 w 809625"/>
                <a:gd name="connsiteY225" fmla="*/ 733425 h 904875"/>
                <a:gd name="connsiteX226" fmla="*/ 482727 w 809625"/>
                <a:gd name="connsiteY226" fmla="*/ 733425 h 904875"/>
                <a:gd name="connsiteX227" fmla="*/ 463772 w 809625"/>
                <a:gd name="connsiteY227" fmla="*/ 714375 h 904875"/>
                <a:gd name="connsiteX228" fmla="*/ 431578 w 809625"/>
                <a:gd name="connsiteY228" fmla="*/ 714375 h 904875"/>
                <a:gd name="connsiteX229" fmla="*/ 431578 w 809625"/>
                <a:gd name="connsiteY229" fmla="*/ 657225 h 904875"/>
                <a:gd name="connsiteX230" fmla="*/ 463677 w 809625"/>
                <a:gd name="connsiteY230" fmla="*/ 657225 h 904875"/>
                <a:gd name="connsiteX231" fmla="*/ 590550 w 809625"/>
                <a:gd name="connsiteY231" fmla="*/ 638175 h 904875"/>
                <a:gd name="connsiteX232" fmla="*/ 520256 w 809625"/>
                <a:gd name="connsiteY232" fmla="*/ 638175 h 904875"/>
                <a:gd name="connsiteX233" fmla="*/ 520256 w 809625"/>
                <a:gd name="connsiteY233" fmla="*/ 733425 h 904875"/>
                <a:gd name="connsiteX234" fmla="*/ 590550 w 809625"/>
                <a:gd name="connsiteY234" fmla="*/ 733425 h 904875"/>
                <a:gd name="connsiteX235" fmla="*/ 571500 w 809625"/>
                <a:gd name="connsiteY235" fmla="*/ 714375 h 904875"/>
                <a:gd name="connsiteX236" fmla="*/ 539306 w 809625"/>
                <a:gd name="connsiteY236" fmla="*/ 714375 h 904875"/>
                <a:gd name="connsiteX237" fmla="*/ 539306 w 809625"/>
                <a:gd name="connsiteY237" fmla="*/ 657225 h 904875"/>
                <a:gd name="connsiteX238" fmla="*/ 571500 w 809625"/>
                <a:gd name="connsiteY238" fmla="*/ 657225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809625" h="904875">
                  <a:moveTo>
                    <a:pt x="152400" y="638175"/>
                  </a:moveTo>
                  <a:lnTo>
                    <a:pt x="228600" y="638175"/>
                  </a:lnTo>
                  <a:lnTo>
                    <a:pt x="228600" y="561975"/>
                  </a:lnTo>
                  <a:lnTo>
                    <a:pt x="152400" y="561975"/>
                  </a:lnTo>
                  <a:close/>
                  <a:moveTo>
                    <a:pt x="171450" y="581025"/>
                  </a:moveTo>
                  <a:lnTo>
                    <a:pt x="209550" y="581025"/>
                  </a:lnTo>
                  <a:lnTo>
                    <a:pt x="209550" y="619125"/>
                  </a:lnTo>
                  <a:lnTo>
                    <a:pt x="171450" y="619125"/>
                  </a:lnTo>
                  <a:close/>
                  <a:moveTo>
                    <a:pt x="228600" y="457200"/>
                  </a:moveTo>
                  <a:lnTo>
                    <a:pt x="152400" y="457200"/>
                  </a:lnTo>
                  <a:lnTo>
                    <a:pt x="152400" y="533400"/>
                  </a:lnTo>
                  <a:lnTo>
                    <a:pt x="228600" y="533400"/>
                  </a:lnTo>
                  <a:close/>
                  <a:moveTo>
                    <a:pt x="209550" y="514350"/>
                  </a:moveTo>
                  <a:lnTo>
                    <a:pt x="171450" y="514350"/>
                  </a:lnTo>
                  <a:lnTo>
                    <a:pt x="171450" y="476250"/>
                  </a:lnTo>
                  <a:lnTo>
                    <a:pt x="209550" y="476250"/>
                  </a:lnTo>
                  <a:close/>
                  <a:moveTo>
                    <a:pt x="657225" y="628650"/>
                  </a:moveTo>
                  <a:lnTo>
                    <a:pt x="752475" y="628650"/>
                  </a:lnTo>
                  <a:lnTo>
                    <a:pt x="752475" y="533400"/>
                  </a:lnTo>
                  <a:lnTo>
                    <a:pt x="657225" y="533400"/>
                  </a:lnTo>
                  <a:close/>
                  <a:moveTo>
                    <a:pt x="676275" y="552450"/>
                  </a:moveTo>
                  <a:lnTo>
                    <a:pt x="733425" y="552450"/>
                  </a:lnTo>
                  <a:lnTo>
                    <a:pt x="733425" y="609600"/>
                  </a:lnTo>
                  <a:lnTo>
                    <a:pt x="676275" y="609600"/>
                  </a:lnTo>
                  <a:close/>
                  <a:moveTo>
                    <a:pt x="809625" y="180975"/>
                  </a:moveTo>
                  <a:lnTo>
                    <a:pt x="809625" y="85725"/>
                  </a:lnTo>
                  <a:cubicBezTo>
                    <a:pt x="809625" y="80464"/>
                    <a:pt x="805361" y="76200"/>
                    <a:pt x="800100" y="76200"/>
                  </a:cubicBezTo>
                  <a:lnTo>
                    <a:pt x="438150" y="76200"/>
                  </a:lnTo>
                  <a:cubicBezTo>
                    <a:pt x="432889" y="76200"/>
                    <a:pt x="428625" y="80464"/>
                    <a:pt x="428625" y="85725"/>
                  </a:cubicBezTo>
                  <a:lnTo>
                    <a:pt x="428625" y="180975"/>
                  </a:lnTo>
                  <a:cubicBezTo>
                    <a:pt x="428625" y="180975"/>
                    <a:pt x="428625" y="180975"/>
                    <a:pt x="428625" y="180975"/>
                  </a:cubicBezTo>
                  <a:lnTo>
                    <a:pt x="428625" y="333375"/>
                  </a:lnTo>
                  <a:lnTo>
                    <a:pt x="447675" y="333375"/>
                  </a:lnTo>
                  <a:lnTo>
                    <a:pt x="447675" y="190500"/>
                  </a:lnTo>
                  <a:lnTo>
                    <a:pt x="790575" y="190500"/>
                  </a:lnTo>
                  <a:lnTo>
                    <a:pt x="790575" y="790575"/>
                  </a:lnTo>
                  <a:cubicBezTo>
                    <a:pt x="790575" y="795836"/>
                    <a:pt x="786311" y="800100"/>
                    <a:pt x="781050" y="800100"/>
                  </a:cubicBezTo>
                  <a:lnTo>
                    <a:pt x="752475" y="800100"/>
                  </a:lnTo>
                  <a:lnTo>
                    <a:pt x="752475" y="676275"/>
                  </a:lnTo>
                  <a:lnTo>
                    <a:pt x="657225" y="676275"/>
                  </a:lnTo>
                  <a:lnTo>
                    <a:pt x="657225" y="800100"/>
                  </a:lnTo>
                  <a:lnTo>
                    <a:pt x="657225" y="800100"/>
                  </a:lnTo>
                  <a:lnTo>
                    <a:pt x="657225" y="819150"/>
                  </a:lnTo>
                  <a:lnTo>
                    <a:pt x="781050" y="819150"/>
                  </a:lnTo>
                  <a:cubicBezTo>
                    <a:pt x="796832" y="819150"/>
                    <a:pt x="809625" y="806357"/>
                    <a:pt x="809625" y="790575"/>
                  </a:cubicBezTo>
                  <a:lnTo>
                    <a:pt x="809625" y="180975"/>
                  </a:lnTo>
                  <a:cubicBezTo>
                    <a:pt x="809625" y="180975"/>
                    <a:pt x="809625" y="180975"/>
                    <a:pt x="809625" y="180975"/>
                  </a:cubicBezTo>
                  <a:close/>
                  <a:moveTo>
                    <a:pt x="733425" y="800100"/>
                  </a:moveTo>
                  <a:lnTo>
                    <a:pt x="676275" y="800100"/>
                  </a:lnTo>
                  <a:lnTo>
                    <a:pt x="676275" y="695325"/>
                  </a:lnTo>
                  <a:lnTo>
                    <a:pt x="733425" y="695325"/>
                  </a:lnTo>
                  <a:close/>
                  <a:moveTo>
                    <a:pt x="476250" y="228600"/>
                  </a:moveTo>
                  <a:lnTo>
                    <a:pt x="476250" y="323850"/>
                  </a:lnTo>
                  <a:lnTo>
                    <a:pt x="552450" y="323850"/>
                  </a:lnTo>
                  <a:lnTo>
                    <a:pt x="552450" y="228600"/>
                  </a:lnTo>
                  <a:close/>
                  <a:moveTo>
                    <a:pt x="533400" y="304800"/>
                  </a:moveTo>
                  <a:lnTo>
                    <a:pt x="495300" y="304800"/>
                  </a:lnTo>
                  <a:lnTo>
                    <a:pt x="495300" y="247650"/>
                  </a:lnTo>
                  <a:lnTo>
                    <a:pt x="533400" y="247650"/>
                  </a:lnTo>
                  <a:close/>
                  <a:moveTo>
                    <a:pt x="752475" y="228600"/>
                  </a:moveTo>
                  <a:lnTo>
                    <a:pt x="581025" y="228600"/>
                  </a:lnTo>
                  <a:lnTo>
                    <a:pt x="581025" y="323850"/>
                  </a:lnTo>
                  <a:lnTo>
                    <a:pt x="752475" y="323850"/>
                  </a:lnTo>
                  <a:close/>
                  <a:moveTo>
                    <a:pt x="657225" y="304800"/>
                  </a:moveTo>
                  <a:lnTo>
                    <a:pt x="600075" y="304800"/>
                  </a:lnTo>
                  <a:lnTo>
                    <a:pt x="600075" y="247650"/>
                  </a:lnTo>
                  <a:lnTo>
                    <a:pt x="657225" y="247650"/>
                  </a:lnTo>
                  <a:close/>
                  <a:moveTo>
                    <a:pt x="733425" y="304800"/>
                  </a:moveTo>
                  <a:lnTo>
                    <a:pt x="676275" y="304800"/>
                  </a:lnTo>
                  <a:lnTo>
                    <a:pt x="676275" y="247650"/>
                  </a:lnTo>
                  <a:lnTo>
                    <a:pt x="733425" y="247650"/>
                  </a:lnTo>
                  <a:close/>
                  <a:moveTo>
                    <a:pt x="333375" y="323850"/>
                  </a:moveTo>
                  <a:lnTo>
                    <a:pt x="333375" y="247650"/>
                  </a:lnTo>
                  <a:lnTo>
                    <a:pt x="257175" y="247650"/>
                  </a:lnTo>
                  <a:lnTo>
                    <a:pt x="257175" y="323850"/>
                  </a:lnTo>
                  <a:close/>
                  <a:moveTo>
                    <a:pt x="276225" y="266700"/>
                  </a:moveTo>
                  <a:lnTo>
                    <a:pt x="314325" y="266700"/>
                  </a:lnTo>
                  <a:lnTo>
                    <a:pt x="314325" y="304800"/>
                  </a:lnTo>
                  <a:lnTo>
                    <a:pt x="276225" y="304800"/>
                  </a:lnTo>
                  <a:close/>
                  <a:moveTo>
                    <a:pt x="152400" y="704850"/>
                  </a:moveTo>
                  <a:lnTo>
                    <a:pt x="47625" y="704850"/>
                  </a:lnTo>
                  <a:lnTo>
                    <a:pt x="47625" y="838200"/>
                  </a:lnTo>
                  <a:lnTo>
                    <a:pt x="47625" y="838200"/>
                  </a:lnTo>
                  <a:cubicBezTo>
                    <a:pt x="31844" y="838200"/>
                    <a:pt x="19050" y="825407"/>
                    <a:pt x="19050" y="809625"/>
                  </a:cubicBezTo>
                  <a:lnTo>
                    <a:pt x="19050" y="104775"/>
                  </a:lnTo>
                  <a:lnTo>
                    <a:pt x="359664" y="234887"/>
                  </a:lnTo>
                  <a:lnTo>
                    <a:pt x="359664" y="333375"/>
                  </a:lnTo>
                  <a:lnTo>
                    <a:pt x="378714" y="333375"/>
                  </a:lnTo>
                  <a:lnTo>
                    <a:pt x="378714" y="234887"/>
                  </a:lnTo>
                  <a:cubicBezTo>
                    <a:pt x="378715" y="226973"/>
                    <a:pt x="373824" y="219884"/>
                    <a:pt x="366427" y="217075"/>
                  </a:cubicBezTo>
                  <a:lnTo>
                    <a:pt x="134779" y="128588"/>
                  </a:lnTo>
                  <a:lnTo>
                    <a:pt x="134779" y="66675"/>
                  </a:lnTo>
                  <a:cubicBezTo>
                    <a:pt x="134779" y="61415"/>
                    <a:pt x="130514" y="57150"/>
                    <a:pt x="125254" y="57150"/>
                  </a:cubicBezTo>
                  <a:cubicBezTo>
                    <a:pt x="119993" y="57150"/>
                    <a:pt x="115729" y="61415"/>
                    <a:pt x="115729" y="66675"/>
                  </a:cubicBezTo>
                  <a:lnTo>
                    <a:pt x="115729" y="121730"/>
                  </a:lnTo>
                  <a:lnTo>
                    <a:pt x="86297" y="110490"/>
                  </a:lnTo>
                  <a:cubicBezTo>
                    <a:pt x="86696" y="109488"/>
                    <a:pt x="86920" y="108425"/>
                    <a:pt x="86963" y="107347"/>
                  </a:cubicBezTo>
                  <a:lnTo>
                    <a:pt x="86963" y="9525"/>
                  </a:lnTo>
                  <a:cubicBezTo>
                    <a:pt x="86963" y="4265"/>
                    <a:pt x="82699" y="0"/>
                    <a:pt x="77438" y="0"/>
                  </a:cubicBezTo>
                  <a:cubicBezTo>
                    <a:pt x="72178" y="0"/>
                    <a:pt x="67913" y="4265"/>
                    <a:pt x="67913" y="9525"/>
                  </a:cubicBezTo>
                  <a:lnTo>
                    <a:pt x="67913" y="103061"/>
                  </a:lnTo>
                  <a:lnTo>
                    <a:pt x="25813" y="86963"/>
                  </a:lnTo>
                  <a:cubicBezTo>
                    <a:pt x="15977" y="83228"/>
                    <a:pt x="4976" y="88174"/>
                    <a:pt x="1241" y="98009"/>
                  </a:cubicBezTo>
                  <a:cubicBezTo>
                    <a:pt x="420" y="100171"/>
                    <a:pt x="0" y="102463"/>
                    <a:pt x="0" y="104775"/>
                  </a:cubicBezTo>
                  <a:lnTo>
                    <a:pt x="0" y="809625"/>
                  </a:lnTo>
                  <a:cubicBezTo>
                    <a:pt x="0" y="835927"/>
                    <a:pt x="21322" y="857250"/>
                    <a:pt x="47625" y="857250"/>
                  </a:cubicBezTo>
                  <a:lnTo>
                    <a:pt x="238125" y="857250"/>
                  </a:lnTo>
                  <a:lnTo>
                    <a:pt x="238125" y="838200"/>
                  </a:lnTo>
                  <a:lnTo>
                    <a:pt x="152400" y="838200"/>
                  </a:lnTo>
                  <a:close/>
                  <a:moveTo>
                    <a:pt x="133350" y="838200"/>
                  </a:moveTo>
                  <a:lnTo>
                    <a:pt x="66675" y="838200"/>
                  </a:lnTo>
                  <a:lnTo>
                    <a:pt x="66675" y="723900"/>
                  </a:lnTo>
                  <a:lnTo>
                    <a:pt x="133350" y="723900"/>
                  </a:lnTo>
                  <a:close/>
                  <a:moveTo>
                    <a:pt x="123825" y="247650"/>
                  </a:moveTo>
                  <a:lnTo>
                    <a:pt x="47625" y="247650"/>
                  </a:lnTo>
                  <a:lnTo>
                    <a:pt x="47625" y="323850"/>
                  </a:lnTo>
                  <a:lnTo>
                    <a:pt x="123825" y="323850"/>
                  </a:lnTo>
                  <a:close/>
                  <a:moveTo>
                    <a:pt x="104775" y="304800"/>
                  </a:moveTo>
                  <a:lnTo>
                    <a:pt x="66675" y="304800"/>
                  </a:lnTo>
                  <a:lnTo>
                    <a:pt x="66675" y="266700"/>
                  </a:lnTo>
                  <a:lnTo>
                    <a:pt x="104775" y="266700"/>
                  </a:lnTo>
                  <a:close/>
                  <a:moveTo>
                    <a:pt x="228600" y="352425"/>
                  </a:moveTo>
                  <a:lnTo>
                    <a:pt x="152400" y="352425"/>
                  </a:lnTo>
                  <a:lnTo>
                    <a:pt x="152400" y="428625"/>
                  </a:lnTo>
                  <a:lnTo>
                    <a:pt x="228600" y="428625"/>
                  </a:lnTo>
                  <a:close/>
                  <a:moveTo>
                    <a:pt x="209550" y="409575"/>
                  </a:moveTo>
                  <a:lnTo>
                    <a:pt x="171450" y="409575"/>
                  </a:lnTo>
                  <a:lnTo>
                    <a:pt x="171450" y="371475"/>
                  </a:lnTo>
                  <a:lnTo>
                    <a:pt x="209550" y="371475"/>
                  </a:lnTo>
                  <a:close/>
                  <a:moveTo>
                    <a:pt x="123825" y="352425"/>
                  </a:moveTo>
                  <a:lnTo>
                    <a:pt x="47625" y="352425"/>
                  </a:lnTo>
                  <a:lnTo>
                    <a:pt x="47625" y="428625"/>
                  </a:lnTo>
                  <a:lnTo>
                    <a:pt x="123825" y="428625"/>
                  </a:lnTo>
                  <a:close/>
                  <a:moveTo>
                    <a:pt x="104775" y="409575"/>
                  </a:moveTo>
                  <a:lnTo>
                    <a:pt x="66675" y="409575"/>
                  </a:lnTo>
                  <a:lnTo>
                    <a:pt x="66675" y="371475"/>
                  </a:lnTo>
                  <a:lnTo>
                    <a:pt x="104775" y="371475"/>
                  </a:lnTo>
                  <a:close/>
                  <a:moveTo>
                    <a:pt x="228600" y="247650"/>
                  </a:moveTo>
                  <a:lnTo>
                    <a:pt x="152400" y="247650"/>
                  </a:lnTo>
                  <a:lnTo>
                    <a:pt x="152400" y="323850"/>
                  </a:lnTo>
                  <a:lnTo>
                    <a:pt x="228600" y="323850"/>
                  </a:lnTo>
                  <a:close/>
                  <a:moveTo>
                    <a:pt x="209550" y="304800"/>
                  </a:moveTo>
                  <a:lnTo>
                    <a:pt x="171450" y="304800"/>
                  </a:lnTo>
                  <a:lnTo>
                    <a:pt x="171450" y="266700"/>
                  </a:lnTo>
                  <a:lnTo>
                    <a:pt x="209550" y="266700"/>
                  </a:lnTo>
                  <a:close/>
                  <a:moveTo>
                    <a:pt x="752475" y="381000"/>
                  </a:moveTo>
                  <a:lnTo>
                    <a:pt x="657225" y="381000"/>
                  </a:lnTo>
                  <a:lnTo>
                    <a:pt x="657225" y="476250"/>
                  </a:lnTo>
                  <a:lnTo>
                    <a:pt x="752475" y="476250"/>
                  </a:lnTo>
                  <a:close/>
                  <a:moveTo>
                    <a:pt x="733425" y="457200"/>
                  </a:moveTo>
                  <a:lnTo>
                    <a:pt x="676275" y="457200"/>
                  </a:lnTo>
                  <a:lnTo>
                    <a:pt x="676275" y="400050"/>
                  </a:lnTo>
                  <a:lnTo>
                    <a:pt x="733425" y="400050"/>
                  </a:lnTo>
                  <a:close/>
                  <a:moveTo>
                    <a:pt x="123825" y="457200"/>
                  </a:moveTo>
                  <a:lnTo>
                    <a:pt x="47625" y="457200"/>
                  </a:lnTo>
                  <a:lnTo>
                    <a:pt x="47625" y="533400"/>
                  </a:lnTo>
                  <a:lnTo>
                    <a:pt x="123825" y="533400"/>
                  </a:lnTo>
                  <a:close/>
                  <a:moveTo>
                    <a:pt x="104775" y="514350"/>
                  </a:moveTo>
                  <a:lnTo>
                    <a:pt x="66675" y="514350"/>
                  </a:lnTo>
                  <a:lnTo>
                    <a:pt x="66675" y="476250"/>
                  </a:lnTo>
                  <a:lnTo>
                    <a:pt x="104775" y="476250"/>
                  </a:lnTo>
                  <a:close/>
                  <a:moveTo>
                    <a:pt x="47625" y="638175"/>
                  </a:moveTo>
                  <a:lnTo>
                    <a:pt x="123825" y="638175"/>
                  </a:lnTo>
                  <a:lnTo>
                    <a:pt x="123825" y="561975"/>
                  </a:lnTo>
                  <a:lnTo>
                    <a:pt x="47625" y="561975"/>
                  </a:lnTo>
                  <a:close/>
                  <a:moveTo>
                    <a:pt x="66675" y="581025"/>
                  </a:moveTo>
                  <a:lnTo>
                    <a:pt x="104775" y="581025"/>
                  </a:lnTo>
                  <a:lnTo>
                    <a:pt x="104775" y="619125"/>
                  </a:lnTo>
                  <a:lnTo>
                    <a:pt x="66675" y="619125"/>
                  </a:lnTo>
                  <a:close/>
                  <a:moveTo>
                    <a:pt x="628650" y="352425"/>
                  </a:moveTo>
                  <a:lnTo>
                    <a:pt x="266700" y="352425"/>
                  </a:lnTo>
                  <a:cubicBezTo>
                    <a:pt x="261439" y="352425"/>
                    <a:pt x="257175" y="356689"/>
                    <a:pt x="257175" y="361950"/>
                  </a:cubicBezTo>
                  <a:lnTo>
                    <a:pt x="257175" y="857250"/>
                  </a:lnTo>
                  <a:cubicBezTo>
                    <a:pt x="257175" y="883552"/>
                    <a:pt x="278498" y="904875"/>
                    <a:pt x="304800" y="904875"/>
                  </a:cubicBezTo>
                  <a:lnTo>
                    <a:pt x="590550" y="904875"/>
                  </a:lnTo>
                  <a:cubicBezTo>
                    <a:pt x="616852" y="904875"/>
                    <a:pt x="638175" y="883552"/>
                    <a:pt x="638175" y="857250"/>
                  </a:cubicBezTo>
                  <a:lnTo>
                    <a:pt x="638175" y="361950"/>
                  </a:lnTo>
                  <a:cubicBezTo>
                    <a:pt x="638175" y="356689"/>
                    <a:pt x="633911" y="352425"/>
                    <a:pt x="628650" y="352425"/>
                  </a:cubicBezTo>
                  <a:close/>
                  <a:moveTo>
                    <a:pt x="571500" y="885825"/>
                  </a:moveTo>
                  <a:lnTo>
                    <a:pt x="523875" y="885825"/>
                  </a:lnTo>
                  <a:lnTo>
                    <a:pt x="523875" y="798100"/>
                  </a:lnTo>
                  <a:lnTo>
                    <a:pt x="571500" y="798100"/>
                  </a:lnTo>
                  <a:close/>
                  <a:moveTo>
                    <a:pt x="619125" y="857250"/>
                  </a:moveTo>
                  <a:cubicBezTo>
                    <a:pt x="619125" y="873032"/>
                    <a:pt x="606332" y="885825"/>
                    <a:pt x="590550" y="885825"/>
                  </a:cubicBezTo>
                  <a:lnTo>
                    <a:pt x="590550" y="779050"/>
                  </a:lnTo>
                  <a:lnTo>
                    <a:pt x="504825" y="779050"/>
                  </a:lnTo>
                  <a:lnTo>
                    <a:pt x="504825" y="885825"/>
                  </a:lnTo>
                  <a:lnTo>
                    <a:pt x="304800" y="885825"/>
                  </a:lnTo>
                  <a:cubicBezTo>
                    <a:pt x="289018" y="885825"/>
                    <a:pt x="276225" y="873032"/>
                    <a:pt x="276225" y="857250"/>
                  </a:cubicBezTo>
                  <a:lnTo>
                    <a:pt x="276225" y="476250"/>
                  </a:lnTo>
                  <a:lnTo>
                    <a:pt x="619125" y="476250"/>
                  </a:lnTo>
                  <a:close/>
                  <a:moveTo>
                    <a:pt x="375095" y="504825"/>
                  </a:moveTo>
                  <a:lnTo>
                    <a:pt x="304800" y="504825"/>
                  </a:lnTo>
                  <a:lnTo>
                    <a:pt x="304800" y="600075"/>
                  </a:lnTo>
                  <a:lnTo>
                    <a:pt x="375095" y="600075"/>
                  </a:lnTo>
                  <a:close/>
                  <a:moveTo>
                    <a:pt x="356045" y="581025"/>
                  </a:moveTo>
                  <a:lnTo>
                    <a:pt x="323850" y="581025"/>
                  </a:lnTo>
                  <a:lnTo>
                    <a:pt x="323850" y="523875"/>
                  </a:lnTo>
                  <a:lnTo>
                    <a:pt x="356045" y="523875"/>
                  </a:lnTo>
                  <a:close/>
                  <a:moveTo>
                    <a:pt x="482822" y="504825"/>
                  </a:moveTo>
                  <a:lnTo>
                    <a:pt x="412528" y="504825"/>
                  </a:lnTo>
                  <a:lnTo>
                    <a:pt x="412528" y="600075"/>
                  </a:lnTo>
                  <a:lnTo>
                    <a:pt x="482727" y="600075"/>
                  </a:lnTo>
                  <a:close/>
                  <a:moveTo>
                    <a:pt x="463772" y="581025"/>
                  </a:moveTo>
                  <a:lnTo>
                    <a:pt x="431578" y="581025"/>
                  </a:lnTo>
                  <a:lnTo>
                    <a:pt x="431578" y="523875"/>
                  </a:lnTo>
                  <a:lnTo>
                    <a:pt x="463677" y="523875"/>
                  </a:lnTo>
                  <a:close/>
                  <a:moveTo>
                    <a:pt x="590550" y="504825"/>
                  </a:moveTo>
                  <a:lnTo>
                    <a:pt x="520256" y="504825"/>
                  </a:lnTo>
                  <a:lnTo>
                    <a:pt x="520256" y="600075"/>
                  </a:lnTo>
                  <a:lnTo>
                    <a:pt x="590550" y="600075"/>
                  </a:lnTo>
                  <a:close/>
                  <a:moveTo>
                    <a:pt x="571500" y="581025"/>
                  </a:moveTo>
                  <a:lnTo>
                    <a:pt x="539306" y="581025"/>
                  </a:lnTo>
                  <a:lnTo>
                    <a:pt x="539306" y="523875"/>
                  </a:lnTo>
                  <a:lnTo>
                    <a:pt x="571500" y="523875"/>
                  </a:lnTo>
                  <a:close/>
                  <a:moveTo>
                    <a:pt x="375095" y="638175"/>
                  </a:moveTo>
                  <a:lnTo>
                    <a:pt x="304800" y="638175"/>
                  </a:lnTo>
                  <a:lnTo>
                    <a:pt x="304800" y="733425"/>
                  </a:lnTo>
                  <a:lnTo>
                    <a:pt x="375095" y="733425"/>
                  </a:lnTo>
                  <a:close/>
                  <a:moveTo>
                    <a:pt x="356045" y="714375"/>
                  </a:moveTo>
                  <a:lnTo>
                    <a:pt x="323850" y="714375"/>
                  </a:lnTo>
                  <a:lnTo>
                    <a:pt x="323850" y="657225"/>
                  </a:lnTo>
                  <a:lnTo>
                    <a:pt x="356045" y="657225"/>
                  </a:lnTo>
                  <a:close/>
                  <a:moveTo>
                    <a:pt x="482822" y="638175"/>
                  </a:moveTo>
                  <a:lnTo>
                    <a:pt x="412528" y="638175"/>
                  </a:lnTo>
                  <a:lnTo>
                    <a:pt x="412528" y="733425"/>
                  </a:lnTo>
                  <a:lnTo>
                    <a:pt x="482727" y="733425"/>
                  </a:lnTo>
                  <a:close/>
                  <a:moveTo>
                    <a:pt x="463772" y="714375"/>
                  </a:moveTo>
                  <a:lnTo>
                    <a:pt x="431578" y="714375"/>
                  </a:lnTo>
                  <a:lnTo>
                    <a:pt x="431578" y="657225"/>
                  </a:lnTo>
                  <a:lnTo>
                    <a:pt x="463677" y="657225"/>
                  </a:lnTo>
                  <a:close/>
                  <a:moveTo>
                    <a:pt x="590550" y="638175"/>
                  </a:moveTo>
                  <a:lnTo>
                    <a:pt x="520256" y="638175"/>
                  </a:lnTo>
                  <a:lnTo>
                    <a:pt x="520256" y="733425"/>
                  </a:lnTo>
                  <a:lnTo>
                    <a:pt x="590550" y="733425"/>
                  </a:lnTo>
                  <a:close/>
                  <a:moveTo>
                    <a:pt x="571500" y="714375"/>
                  </a:moveTo>
                  <a:lnTo>
                    <a:pt x="539306" y="714375"/>
                  </a:lnTo>
                  <a:lnTo>
                    <a:pt x="539306" y="657225"/>
                  </a:lnTo>
                  <a:lnTo>
                    <a:pt x="571500" y="657225"/>
                  </a:lnTo>
                  <a:close/>
                </a:path>
              </a:pathLst>
            </a:custGeom>
            <a:solidFill>
              <a:srgbClr val="F59B00"/>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25" name="Textfeld 124">
              <a:extLst>
                <a:ext uri="{FF2B5EF4-FFF2-40B4-BE49-F238E27FC236}">
                  <a16:creationId xmlns:a16="http://schemas.microsoft.com/office/drawing/2014/main" id="{D4D18E1F-B764-417B-8969-0ADC3C004008}"/>
                </a:ext>
              </a:extLst>
            </p:cNvPr>
            <p:cNvSpPr txBox="1"/>
            <p:nvPr/>
          </p:nvSpPr>
          <p:spPr>
            <a:xfrm>
              <a:off x="6742572" y="2355899"/>
              <a:ext cx="1513556" cy="246221"/>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srgbClr val="F59B00"/>
                  </a:solidFill>
                  <a:effectLst/>
                  <a:uLnTx/>
                  <a:uFillTx/>
                  <a:latin typeface="Calibri"/>
                </a:rPr>
                <a:t>Brennstoffzellen / BHKW</a:t>
              </a:r>
            </a:p>
          </p:txBody>
        </p:sp>
      </p:grpSp>
      <p:grpSp>
        <p:nvGrpSpPr>
          <p:cNvPr id="130" name="Gruppieren 129">
            <a:extLst>
              <a:ext uri="{FF2B5EF4-FFF2-40B4-BE49-F238E27FC236}">
                <a16:creationId xmlns:a16="http://schemas.microsoft.com/office/drawing/2014/main" id="{D0A2093A-E8C1-4F96-91C6-1D98EAAC6A71}"/>
              </a:ext>
            </a:extLst>
          </p:cNvPr>
          <p:cNvGrpSpPr/>
          <p:nvPr/>
        </p:nvGrpSpPr>
        <p:grpSpPr>
          <a:xfrm>
            <a:off x="5673569" y="3488103"/>
            <a:ext cx="756705" cy="1044017"/>
            <a:chOff x="5785080" y="3543858"/>
            <a:chExt cx="756705" cy="1044017"/>
          </a:xfrm>
        </p:grpSpPr>
        <p:cxnSp>
          <p:nvCxnSpPr>
            <p:cNvPr id="131" name="Gerade Verbindung mit Pfeil 130">
              <a:extLst>
                <a:ext uri="{FF2B5EF4-FFF2-40B4-BE49-F238E27FC236}">
                  <a16:creationId xmlns:a16="http://schemas.microsoft.com/office/drawing/2014/main" id="{20750DE2-ABB6-4B15-96C4-6BF1D7B50A12}"/>
                </a:ext>
              </a:extLst>
            </p:cNvPr>
            <p:cNvCxnSpPr/>
            <p:nvPr/>
          </p:nvCxnSpPr>
          <p:spPr>
            <a:xfrm>
              <a:off x="6018508" y="3543858"/>
              <a:ext cx="0" cy="245744"/>
            </a:xfrm>
            <a:prstGeom prst="straightConnector1">
              <a:avLst/>
            </a:prstGeom>
            <a:noFill/>
            <a:ln w="38100" cap="flat" cmpd="sng" algn="ctr">
              <a:solidFill>
                <a:srgbClr val="00AAE1"/>
              </a:solidFill>
              <a:prstDash val="solid"/>
              <a:tailEnd type="triangle"/>
            </a:ln>
            <a:effectLst/>
          </p:spPr>
        </p:cxnSp>
        <p:grpSp>
          <p:nvGrpSpPr>
            <p:cNvPr id="216" name="Gruppieren 215">
              <a:extLst>
                <a:ext uri="{FF2B5EF4-FFF2-40B4-BE49-F238E27FC236}">
                  <a16:creationId xmlns:a16="http://schemas.microsoft.com/office/drawing/2014/main" id="{CD813322-6610-4881-A5CC-7A744761B9B0}"/>
                </a:ext>
              </a:extLst>
            </p:cNvPr>
            <p:cNvGrpSpPr/>
            <p:nvPr/>
          </p:nvGrpSpPr>
          <p:grpSpPr>
            <a:xfrm>
              <a:off x="5785080" y="3867875"/>
              <a:ext cx="756705" cy="720000"/>
              <a:chOff x="5785080" y="3867875"/>
              <a:chExt cx="756705" cy="720000"/>
            </a:xfrm>
          </p:grpSpPr>
          <p:pic>
            <p:nvPicPr>
              <p:cNvPr id="217" name="Grafik 216">
                <a:extLst>
                  <a:ext uri="{FF2B5EF4-FFF2-40B4-BE49-F238E27FC236}">
                    <a16:creationId xmlns:a16="http://schemas.microsoft.com/office/drawing/2014/main" id="{3C2A07A8-52C8-4F26-9D12-99B00721233D}"/>
                  </a:ext>
                </a:extLst>
              </p:cNvPr>
              <p:cNvPicPr>
                <a:picLocks noChangeAspect="1"/>
              </p:cNvPicPr>
              <p:nvPr/>
            </p:nvPicPr>
            <p:blipFill>
              <a:blip r:embed="rId4"/>
              <a:stretch>
                <a:fillRect/>
              </a:stretch>
            </p:blipFill>
            <p:spPr>
              <a:xfrm>
                <a:off x="5785080" y="3867875"/>
                <a:ext cx="502054" cy="720000"/>
              </a:xfrm>
              <a:prstGeom prst="rect">
                <a:avLst/>
              </a:prstGeom>
            </p:spPr>
          </p:pic>
          <p:cxnSp>
            <p:nvCxnSpPr>
              <p:cNvPr id="218" name="Gerade Verbindung mit Pfeil 217">
                <a:extLst>
                  <a:ext uri="{FF2B5EF4-FFF2-40B4-BE49-F238E27FC236}">
                    <a16:creationId xmlns:a16="http://schemas.microsoft.com/office/drawing/2014/main" id="{95DF67FC-76DA-4E1A-AD62-368A91C681A6}"/>
                  </a:ext>
                </a:extLst>
              </p:cNvPr>
              <p:cNvCxnSpPr>
                <a:cxnSpLocks/>
                <a:stCxn id="217" idx="3"/>
              </p:cNvCxnSpPr>
              <p:nvPr/>
            </p:nvCxnSpPr>
            <p:spPr>
              <a:xfrm>
                <a:off x="6287134" y="4227875"/>
                <a:ext cx="254651" cy="0"/>
              </a:xfrm>
              <a:prstGeom prst="straightConnector1">
                <a:avLst/>
              </a:prstGeom>
              <a:noFill/>
              <a:ln w="38100" cap="flat" cmpd="sng" algn="ctr">
                <a:solidFill>
                  <a:srgbClr val="032470"/>
                </a:solidFill>
                <a:prstDash val="solid"/>
                <a:tailEnd type="triangle"/>
              </a:ln>
              <a:effectLst/>
            </p:spPr>
          </p:cxnSp>
        </p:grpSp>
      </p:grpSp>
      <p:grpSp>
        <p:nvGrpSpPr>
          <p:cNvPr id="219" name="Gruppieren 218">
            <a:extLst>
              <a:ext uri="{FF2B5EF4-FFF2-40B4-BE49-F238E27FC236}">
                <a16:creationId xmlns:a16="http://schemas.microsoft.com/office/drawing/2014/main" id="{4A29FA5A-0F57-498A-9561-54101D769E98}"/>
              </a:ext>
            </a:extLst>
          </p:cNvPr>
          <p:cNvGrpSpPr/>
          <p:nvPr/>
        </p:nvGrpSpPr>
        <p:grpSpPr>
          <a:xfrm>
            <a:off x="6544961" y="3463084"/>
            <a:ext cx="2341834" cy="1013726"/>
            <a:chOff x="6656472" y="3518839"/>
            <a:chExt cx="2341834" cy="1013726"/>
          </a:xfrm>
        </p:grpSpPr>
        <p:sp>
          <p:nvSpPr>
            <p:cNvPr id="220" name="EON_Pict_Car">
              <a:extLst>
                <a:ext uri="{FF2B5EF4-FFF2-40B4-BE49-F238E27FC236}">
                  <a16:creationId xmlns:a16="http://schemas.microsoft.com/office/drawing/2014/main" id="{57BFA957-DB5E-4180-8BF1-FDB3F764E900}"/>
                </a:ext>
              </a:extLst>
            </p:cNvPr>
            <p:cNvSpPr>
              <a:spLocks noChangeAspect="1"/>
            </p:cNvSpPr>
            <p:nvPr/>
          </p:nvSpPr>
          <p:spPr>
            <a:xfrm>
              <a:off x="6950672" y="3673694"/>
              <a:ext cx="270000" cy="180000"/>
            </a:xfrm>
            <a:custGeom>
              <a:avLst/>
              <a:gdLst>
                <a:gd name="connsiteX0" fmla="*/ 375096 w 485775"/>
                <a:gd name="connsiteY0" fmla="*/ 218615 h 323850"/>
                <a:gd name="connsiteX1" fmla="*/ 432246 w 485775"/>
                <a:gd name="connsiteY1" fmla="*/ 275765 h 323850"/>
                <a:gd name="connsiteX2" fmla="*/ 375096 w 485775"/>
                <a:gd name="connsiteY2" fmla="*/ 332915 h 323850"/>
                <a:gd name="connsiteX3" fmla="*/ 317946 w 485775"/>
                <a:gd name="connsiteY3" fmla="*/ 275765 h 323850"/>
                <a:gd name="connsiteX4" fmla="*/ 375096 w 485775"/>
                <a:gd name="connsiteY4" fmla="*/ 218615 h 323850"/>
                <a:gd name="connsiteX5" fmla="*/ 97728 w 485775"/>
                <a:gd name="connsiteY5" fmla="*/ 218615 h 323850"/>
                <a:gd name="connsiteX6" fmla="*/ 154878 w 485775"/>
                <a:gd name="connsiteY6" fmla="*/ 275765 h 323850"/>
                <a:gd name="connsiteX7" fmla="*/ 97728 w 485775"/>
                <a:gd name="connsiteY7" fmla="*/ 332915 h 323850"/>
                <a:gd name="connsiteX8" fmla="*/ 40578 w 485775"/>
                <a:gd name="connsiteY8" fmla="*/ 275765 h 323850"/>
                <a:gd name="connsiteX9" fmla="*/ 97728 w 485775"/>
                <a:gd name="connsiteY9" fmla="*/ 218615 h 323850"/>
                <a:gd name="connsiteX10" fmla="*/ 477585 w 485775"/>
                <a:gd name="connsiteY10" fmla="*/ 186420 h 323850"/>
                <a:gd name="connsiteX11" fmla="*/ 431198 w 485775"/>
                <a:gd name="connsiteY11" fmla="*/ 139367 h 323850"/>
                <a:gd name="connsiteX12" fmla="*/ 303277 w 485775"/>
                <a:gd name="connsiteY12" fmla="*/ 15542 h 323850"/>
                <a:gd name="connsiteX13" fmla="*/ 66105 w 485775"/>
                <a:gd name="connsiteY13" fmla="*/ 1254 h 323850"/>
                <a:gd name="connsiteX14" fmla="*/ 60866 w 485775"/>
                <a:gd name="connsiteY14" fmla="*/ 29258 h 323850"/>
                <a:gd name="connsiteX15" fmla="*/ 9050 w 485775"/>
                <a:gd name="connsiteY15" fmla="*/ 131271 h 323850"/>
                <a:gd name="connsiteX16" fmla="*/ 97 w 485775"/>
                <a:gd name="connsiteY16" fmla="*/ 188421 h 323850"/>
                <a:gd name="connsiteX17" fmla="*/ 13336 w 485775"/>
                <a:gd name="connsiteY17" fmla="*/ 276146 h 323850"/>
                <a:gd name="connsiteX18" fmla="*/ 22861 w 485775"/>
                <a:gd name="connsiteY18" fmla="*/ 285671 h 323850"/>
                <a:gd name="connsiteX19" fmla="*/ 87387 w 485775"/>
                <a:gd name="connsiteY19" fmla="*/ 199362 h 323850"/>
                <a:gd name="connsiteX20" fmla="*/ 173696 w 485775"/>
                <a:gd name="connsiteY20" fmla="*/ 263889 h 323850"/>
                <a:gd name="connsiteX21" fmla="*/ 171166 w 485775"/>
                <a:gd name="connsiteY21" fmla="*/ 297006 h 323850"/>
                <a:gd name="connsiteX22" fmla="*/ 302896 w 485775"/>
                <a:gd name="connsiteY22" fmla="*/ 297863 h 323850"/>
                <a:gd name="connsiteX23" fmla="*/ 352910 w 485775"/>
                <a:gd name="connsiteY23" fmla="*/ 202409 h 323850"/>
                <a:gd name="connsiteX24" fmla="*/ 448364 w 485775"/>
                <a:gd name="connsiteY24" fmla="*/ 252422 h 323850"/>
                <a:gd name="connsiteX25" fmla="*/ 448153 w 485775"/>
                <a:gd name="connsiteY25" fmla="*/ 298530 h 323850"/>
                <a:gd name="connsiteX26" fmla="*/ 450153 w 485775"/>
                <a:gd name="connsiteY26" fmla="*/ 298530 h 323850"/>
                <a:gd name="connsiteX27" fmla="*/ 486253 w 485775"/>
                <a:gd name="connsiteY27" fmla="*/ 272145 h 323850"/>
                <a:gd name="connsiteX28" fmla="*/ 477680 w 485775"/>
                <a:gd name="connsiteY28" fmla="*/ 186420 h 323850"/>
                <a:gd name="connsiteX29" fmla="*/ 349759 w 485775"/>
                <a:gd name="connsiteY29" fmla="*/ 119745 h 323850"/>
                <a:gd name="connsiteX30" fmla="*/ 349759 w 485775"/>
                <a:gd name="connsiteY30" fmla="*/ 119745 h 323850"/>
                <a:gd name="connsiteX31" fmla="*/ 168784 w 485775"/>
                <a:gd name="connsiteY31" fmla="*/ 98504 h 323850"/>
                <a:gd name="connsiteX32" fmla="*/ 112777 w 485775"/>
                <a:gd name="connsiteY32" fmla="*/ 96409 h 323850"/>
                <a:gd name="connsiteX33" fmla="*/ 151449 w 485775"/>
                <a:gd name="connsiteY33" fmla="*/ 16018 h 323850"/>
                <a:gd name="connsiteX34" fmla="*/ 287656 w 485775"/>
                <a:gd name="connsiteY34" fmla="*/ 31639 h 323850"/>
                <a:gd name="connsiteX35" fmla="*/ 363285 w 485775"/>
                <a:gd name="connsiteY35" fmla="*/ 106124 h 323850"/>
                <a:gd name="connsiteX36" fmla="*/ 349759 w 485775"/>
                <a:gd name="connsiteY36" fmla="*/ 11936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85775" h="323850">
                  <a:moveTo>
                    <a:pt x="375096" y="218615"/>
                  </a:moveTo>
                  <a:cubicBezTo>
                    <a:pt x="406659" y="218615"/>
                    <a:pt x="432246" y="244202"/>
                    <a:pt x="432246" y="275765"/>
                  </a:cubicBezTo>
                  <a:cubicBezTo>
                    <a:pt x="432246" y="307328"/>
                    <a:pt x="406659" y="332915"/>
                    <a:pt x="375096" y="332915"/>
                  </a:cubicBezTo>
                  <a:cubicBezTo>
                    <a:pt x="343533" y="332915"/>
                    <a:pt x="317946" y="307328"/>
                    <a:pt x="317946" y="275765"/>
                  </a:cubicBezTo>
                  <a:cubicBezTo>
                    <a:pt x="317946" y="244202"/>
                    <a:pt x="343533" y="218615"/>
                    <a:pt x="375096" y="218615"/>
                  </a:cubicBezTo>
                  <a:moveTo>
                    <a:pt x="97728" y="218615"/>
                  </a:moveTo>
                  <a:cubicBezTo>
                    <a:pt x="129291" y="218615"/>
                    <a:pt x="154878" y="244202"/>
                    <a:pt x="154878" y="275765"/>
                  </a:cubicBezTo>
                  <a:cubicBezTo>
                    <a:pt x="154878" y="307328"/>
                    <a:pt x="129291" y="332915"/>
                    <a:pt x="97728" y="332915"/>
                  </a:cubicBezTo>
                  <a:cubicBezTo>
                    <a:pt x="66165" y="332915"/>
                    <a:pt x="40578" y="307328"/>
                    <a:pt x="40578" y="275765"/>
                  </a:cubicBezTo>
                  <a:cubicBezTo>
                    <a:pt x="40578" y="244202"/>
                    <a:pt x="66165" y="218615"/>
                    <a:pt x="97728" y="218615"/>
                  </a:cubicBezTo>
                  <a:moveTo>
                    <a:pt x="477585" y="186420"/>
                  </a:moveTo>
                  <a:cubicBezTo>
                    <a:pt x="471584" y="174323"/>
                    <a:pt x="449010" y="155750"/>
                    <a:pt x="431198" y="139367"/>
                  </a:cubicBezTo>
                  <a:cubicBezTo>
                    <a:pt x="413386" y="122984"/>
                    <a:pt x="326423" y="37354"/>
                    <a:pt x="303277" y="15542"/>
                  </a:cubicBezTo>
                  <a:cubicBezTo>
                    <a:pt x="280132" y="-6271"/>
                    <a:pt x="88774" y="1254"/>
                    <a:pt x="66105" y="1254"/>
                  </a:cubicBezTo>
                  <a:cubicBezTo>
                    <a:pt x="43435" y="1254"/>
                    <a:pt x="67724" y="17637"/>
                    <a:pt x="60866" y="29258"/>
                  </a:cubicBezTo>
                  <a:cubicBezTo>
                    <a:pt x="54008" y="40878"/>
                    <a:pt x="18575" y="111744"/>
                    <a:pt x="9050" y="131271"/>
                  </a:cubicBezTo>
                  <a:cubicBezTo>
                    <a:pt x="-475" y="150797"/>
                    <a:pt x="97" y="166704"/>
                    <a:pt x="97" y="188421"/>
                  </a:cubicBezTo>
                  <a:cubicBezTo>
                    <a:pt x="97" y="210138"/>
                    <a:pt x="-1999" y="258239"/>
                    <a:pt x="13336" y="276146"/>
                  </a:cubicBezTo>
                  <a:cubicBezTo>
                    <a:pt x="16765" y="280242"/>
                    <a:pt x="19718" y="283385"/>
                    <a:pt x="22861" y="285671"/>
                  </a:cubicBezTo>
                  <a:cubicBezTo>
                    <a:pt x="16846" y="244019"/>
                    <a:pt x="45736" y="205377"/>
                    <a:pt x="87387" y="199362"/>
                  </a:cubicBezTo>
                  <a:cubicBezTo>
                    <a:pt x="129040" y="193347"/>
                    <a:pt x="167681" y="222236"/>
                    <a:pt x="173696" y="263889"/>
                  </a:cubicBezTo>
                  <a:cubicBezTo>
                    <a:pt x="175298" y="274979"/>
                    <a:pt x="174434" y="286287"/>
                    <a:pt x="171166" y="297006"/>
                  </a:cubicBezTo>
                  <a:lnTo>
                    <a:pt x="302896" y="297863"/>
                  </a:lnTo>
                  <a:cubicBezTo>
                    <a:pt x="290348" y="257693"/>
                    <a:pt x="312740" y="214956"/>
                    <a:pt x="352910" y="202409"/>
                  </a:cubicBezTo>
                  <a:cubicBezTo>
                    <a:pt x="393080" y="189861"/>
                    <a:pt x="435816" y="212252"/>
                    <a:pt x="448364" y="252422"/>
                  </a:cubicBezTo>
                  <a:cubicBezTo>
                    <a:pt x="453057" y="267445"/>
                    <a:pt x="452983" y="283551"/>
                    <a:pt x="448153" y="298530"/>
                  </a:cubicBezTo>
                  <a:lnTo>
                    <a:pt x="450153" y="298530"/>
                  </a:lnTo>
                  <a:cubicBezTo>
                    <a:pt x="468155" y="298530"/>
                    <a:pt x="486253" y="299101"/>
                    <a:pt x="486253" y="272145"/>
                  </a:cubicBezTo>
                  <a:cubicBezTo>
                    <a:pt x="486253" y="245190"/>
                    <a:pt x="483681" y="198612"/>
                    <a:pt x="477680" y="186420"/>
                  </a:cubicBezTo>
                  <a:close/>
                  <a:moveTo>
                    <a:pt x="349759" y="119745"/>
                  </a:moveTo>
                  <a:lnTo>
                    <a:pt x="349759" y="119745"/>
                  </a:lnTo>
                  <a:cubicBezTo>
                    <a:pt x="304039" y="113078"/>
                    <a:pt x="203360" y="99838"/>
                    <a:pt x="168784" y="98504"/>
                  </a:cubicBezTo>
                  <a:lnTo>
                    <a:pt x="112777" y="96409"/>
                  </a:lnTo>
                  <a:lnTo>
                    <a:pt x="151449" y="16018"/>
                  </a:lnTo>
                  <a:cubicBezTo>
                    <a:pt x="210218" y="16018"/>
                    <a:pt x="274798" y="19352"/>
                    <a:pt x="287656" y="31639"/>
                  </a:cubicBezTo>
                  <a:cubicBezTo>
                    <a:pt x="300515" y="43926"/>
                    <a:pt x="333662" y="76692"/>
                    <a:pt x="363285" y="106124"/>
                  </a:cubicBezTo>
                  <a:cubicBezTo>
                    <a:pt x="368714" y="110792"/>
                    <a:pt x="365571" y="121555"/>
                    <a:pt x="349759" y="119364"/>
                  </a:cubicBezTo>
                  <a:close/>
                </a:path>
              </a:pathLst>
            </a:custGeom>
            <a:solidFill>
              <a:srgbClr val="032470"/>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221" name="Rechteck 220">
              <a:extLst>
                <a:ext uri="{FF2B5EF4-FFF2-40B4-BE49-F238E27FC236}">
                  <a16:creationId xmlns:a16="http://schemas.microsoft.com/office/drawing/2014/main" id="{92C8E84F-0729-4EAA-A513-3119B17ACDC1}"/>
                </a:ext>
              </a:extLst>
            </p:cNvPr>
            <p:cNvSpPr/>
            <p:nvPr/>
          </p:nvSpPr>
          <p:spPr>
            <a:xfrm>
              <a:off x="6656472" y="3909317"/>
              <a:ext cx="2341834" cy="623248"/>
            </a:xfrm>
            <a:prstGeom prst="rect">
              <a:avLst/>
            </a:prstGeom>
            <a:solidFill>
              <a:srgbClr val="032470"/>
            </a:solidFill>
            <a:ln w="19050">
              <a:solidFill>
                <a:sysClr val="window" lastClr="FFFFFF"/>
              </a:solidFill>
            </a:ln>
            <a:effectLst>
              <a:outerShdw blurRad="50800" dist="38100" dir="2700000" algn="tl" rotWithShape="0">
                <a:prstClr val="black">
                  <a:alpha val="40000"/>
                </a:prstClr>
              </a:outerShdw>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050" b="1" i="0" u="none" strike="noStrike" kern="0" cap="none" spc="0" normalizeH="0" baseline="0" noProof="0" dirty="0" err="1">
                  <a:ln>
                    <a:noFill/>
                  </a:ln>
                  <a:solidFill>
                    <a:prstClr val="white"/>
                  </a:solidFill>
                  <a:effectLst/>
                  <a:uLnTx/>
                  <a:uFillTx/>
                  <a:latin typeface="Calibri"/>
                </a:rPr>
                <a:t>eFuels</a:t>
              </a:r>
              <a:br>
                <a:rPr kumimoji="0" lang="de-DE" sz="900" b="1" i="0" u="none" strike="noStrike" kern="0" cap="none" spc="0" normalizeH="0" baseline="0" noProof="0" dirty="0">
                  <a:ln>
                    <a:noFill/>
                  </a:ln>
                  <a:solidFill>
                    <a:prstClr val="white"/>
                  </a:solidFill>
                  <a:effectLst/>
                  <a:uLnTx/>
                  <a:uFillTx/>
                  <a:latin typeface="Calibri"/>
                </a:rPr>
              </a:br>
              <a:r>
                <a:rPr kumimoji="0" lang="de-DE" sz="800" b="0" i="0" u="none" strike="noStrike" kern="0" cap="none" spc="0" normalizeH="0" baseline="0" noProof="0" dirty="0">
                  <a:ln>
                    <a:noFill/>
                  </a:ln>
                  <a:solidFill>
                    <a:prstClr val="white"/>
                  </a:solidFill>
                  <a:effectLst/>
                  <a:uLnTx/>
                  <a:uFillTx/>
                  <a:latin typeface="Calibri"/>
                </a:rPr>
                <a:t>Substitution fossiler Energieträger für bestehende Verbrenner (1,3 Mrd. Pkw, 30.000 Flugzeuge, 90.000 Schiffe weltweit)</a:t>
              </a:r>
              <a:endParaRPr kumimoji="0" lang="de-DE" sz="900" b="0" i="0" u="none" strike="noStrike" kern="0" cap="none" spc="0" normalizeH="0" baseline="0" noProof="0" dirty="0">
                <a:ln>
                  <a:noFill/>
                </a:ln>
                <a:solidFill>
                  <a:prstClr val="white"/>
                </a:solidFill>
                <a:effectLst/>
                <a:uLnTx/>
                <a:uFillTx/>
                <a:latin typeface="Calibri"/>
              </a:endParaRPr>
            </a:p>
          </p:txBody>
        </p:sp>
        <p:sp>
          <p:nvSpPr>
            <p:cNvPr id="222" name="EON_Pict_Train">
              <a:extLst>
                <a:ext uri="{FF2B5EF4-FFF2-40B4-BE49-F238E27FC236}">
                  <a16:creationId xmlns:a16="http://schemas.microsoft.com/office/drawing/2014/main" id="{0D986F8F-CC75-48C0-B0BB-D0528437C49F}"/>
                </a:ext>
              </a:extLst>
            </p:cNvPr>
            <p:cNvSpPr>
              <a:spLocks noChangeAspect="1"/>
            </p:cNvSpPr>
            <p:nvPr/>
          </p:nvSpPr>
          <p:spPr>
            <a:xfrm>
              <a:off x="7878916" y="3584290"/>
              <a:ext cx="217044" cy="288000"/>
            </a:xfrm>
            <a:custGeom>
              <a:avLst/>
              <a:gdLst>
                <a:gd name="connsiteX0" fmla="*/ 489834 w 495300"/>
                <a:gd name="connsiteY0" fmla="*/ 624745 h 657225"/>
                <a:gd name="connsiteX1" fmla="*/ 389059 w 495300"/>
                <a:gd name="connsiteY1" fmla="*/ 523875 h 657225"/>
                <a:gd name="connsiteX2" fmla="*/ 409729 w 495300"/>
                <a:gd name="connsiteY2" fmla="*/ 523875 h 657225"/>
                <a:gd name="connsiteX3" fmla="*/ 447829 w 495300"/>
                <a:gd name="connsiteY3" fmla="*/ 485775 h 657225"/>
                <a:gd name="connsiteX4" fmla="*/ 447829 w 495300"/>
                <a:gd name="connsiteY4" fmla="*/ 95250 h 657225"/>
                <a:gd name="connsiteX5" fmla="*/ 381154 w 495300"/>
                <a:gd name="connsiteY5" fmla="*/ 28575 h 657225"/>
                <a:gd name="connsiteX6" fmla="*/ 352579 w 495300"/>
                <a:gd name="connsiteY6" fmla="*/ 28575 h 657225"/>
                <a:gd name="connsiteX7" fmla="*/ 324004 w 495300"/>
                <a:gd name="connsiteY7" fmla="*/ 0 h 657225"/>
                <a:gd name="connsiteX8" fmla="*/ 295429 w 495300"/>
                <a:gd name="connsiteY8" fmla="*/ 28575 h 657225"/>
                <a:gd name="connsiteX9" fmla="*/ 200179 w 495300"/>
                <a:gd name="connsiteY9" fmla="*/ 28575 h 657225"/>
                <a:gd name="connsiteX10" fmla="*/ 171604 w 495300"/>
                <a:gd name="connsiteY10" fmla="*/ 0 h 657225"/>
                <a:gd name="connsiteX11" fmla="*/ 143029 w 495300"/>
                <a:gd name="connsiteY11" fmla="*/ 28575 h 657225"/>
                <a:gd name="connsiteX12" fmla="*/ 114454 w 495300"/>
                <a:gd name="connsiteY12" fmla="*/ 28575 h 657225"/>
                <a:gd name="connsiteX13" fmla="*/ 47779 w 495300"/>
                <a:gd name="connsiteY13" fmla="*/ 95250 h 657225"/>
                <a:gd name="connsiteX14" fmla="*/ 47779 w 495300"/>
                <a:gd name="connsiteY14" fmla="*/ 485775 h 657225"/>
                <a:gd name="connsiteX15" fmla="*/ 85879 w 495300"/>
                <a:gd name="connsiteY15" fmla="*/ 523875 h 657225"/>
                <a:gd name="connsiteX16" fmla="*/ 106357 w 495300"/>
                <a:gd name="connsiteY16" fmla="*/ 523875 h 657225"/>
                <a:gd name="connsiteX17" fmla="*/ 5583 w 495300"/>
                <a:gd name="connsiteY17" fmla="*/ 624745 h 657225"/>
                <a:gd name="connsiteX18" fmla="*/ 5583 w 495300"/>
                <a:gd name="connsiteY18" fmla="*/ 651701 h 657225"/>
                <a:gd name="connsiteX19" fmla="*/ 32539 w 495300"/>
                <a:gd name="connsiteY19" fmla="*/ 651701 h 657225"/>
                <a:gd name="connsiteX20" fmla="*/ 160269 w 495300"/>
                <a:gd name="connsiteY20" fmla="*/ 523875 h 657225"/>
                <a:gd name="connsiteX21" fmla="*/ 335148 w 495300"/>
                <a:gd name="connsiteY21" fmla="*/ 523875 h 657225"/>
                <a:gd name="connsiteX22" fmla="*/ 462973 w 495300"/>
                <a:gd name="connsiteY22" fmla="*/ 651605 h 657225"/>
                <a:gd name="connsiteX23" fmla="*/ 489929 w 495300"/>
                <a:gd name="connsiteY23" fmla="*/ 651605 h 657225"/>
                <a:gd name="connsiteX24" fmla="*/ 489929 w 495300"/>
                <a:gd name="connsiteY24" fmla="*/ 624650 h 657225"/>
                <a:gd name="connsiteX25" fmla="*/ 381154 w 495300"/>
                <a:gd name="connsiteY25" fmla="*/ 466725 h 657225"/>
                <a:gd name="connsiteX26" fmla="*/ 352579 w 495300"/>
                <a:gd name="connsiteY26" fmla="*/ 438150 h 657225"/>
                <a:gd name="connsiteX27" fmla="*/ 381154 w 495300"/>
                <a:gd name="connsiteY27" fmla="*/ 409575 h 657225"/>
                <a:gd name="connsiteX28" fmla="*/ 409729 w 495300"/>
                <a:gd name="connsiteY28" fmla="*/ 438150 h 657225"/>
                <a:gd name="connsiteX29" fmla="*/ 381154 w 495300"/>
                <a:gd name="connsiteY29" fmla="*/ 466725 h 657225"/>
                <a:gd name="connsiteX30" fmla="*/ 76354 w 495300"/>
                <a:gd name="connsiteY30" fmla="*/ 295275 h 657225"/>
                <a:gd name="connsiteX31" fmla="*/ 76354 w 495300"/>
                <a:gd name="connsiteY31" fmla="*/ 123825 h 657225"/>
                <a:gd name="connsiteX32" fmla="*/ 419254 w 495300"/>
                <a:gd name="connsiteY32" fmla="*/ 123825 h 657225"/>
                <a:gd name="connsiteX33" fmla="*/ 419254 w 495300"/>
                <a:gd name="connsiteY33" fmla="*/ 295275 h 657225"/>
                <a:gd name="connsiteX34" fmla="*/ 85879 w 495300"/>
                <a:gd name="connsiteY34" fmla="*/ 438150 h 657225"/>
                <a:gd name="connsiteX35" fmla="*/ 114454 w 495300"/>
                <a:gd name="connsiteY35" fmla="*/ 409575 h 657225"/>
                <a:gd name="connsiteX36" fmla="*/ 143029 w 495300"/>
                <a:gd name="connsiteY36" fmla="*/ 438150 h 657225"/>
                <a:gd name="connsiteX37" fmla="*/ 114454 w 495300"/>
                <a:gd name="connsiteY37" fmla="*/ 466725 h 657225"/>
                <a:gd name="connsiteX38" fmla="*/ 85879 w 495300"/>
                <a:gd name="connsiteY38" fmla="*/ 43815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95300" h="657225">
                  <a:moveTo>
                    <a:pt x="489834" y="624745"/>
                  </a:moveTo>
                  <a:lnTo>
                    <a:pt x="389059" y="523875"/>
                  </a:lnTo>
                  <a:lnTo>
                    <a:pt x="409729" y="523875"/>
                  </a:lnTo>
                  <a:cubicBezTo>
                    <a:pt x="430770" y="523875"/>
                    <a:pt x="447829" y="506817"/>
                    <a:pt x="447829" y="485775"/>
                  </a:cubicBezTo>
                  <a:lnTo>
                    <a:pt x="447829" y="95250"/>
                  </a:lnTo>
                  <a:cubicBezTo>
                    <a:pt x="447829" y="58426"/>
                    <a:pt x="417977" y="28575"/>
                    <a:pt x="381154" y="28575"/>
                  </a:cubicBezTo>
                  <a:lnTo>
                    <a:pt x="352579" y="28575"/>
                  </a:lnTo>
                  <a:cubicBezTo>
                    <a:pt x="352579" y="12793"/>
                    <a:pt x="339786" y="0"/>
                    <a:pt x="324004" y="0"/>
                  </a:cubicBezTo>
                  <a:cubicBezTo>
                    <a:pt x="308222" y="0"/>
                    <a:pt x="295429" y="12793"/>
                    <a:pt x="295429" y="28575"/>
                  </a:cubicBezTo>
                  <a:lnTo>
                    <a:pt x="200179" y="28575"/>
                  </a:lnTo>
                  <a:cubicBezTo>
                    <a:pt x="200179" y="12793"/>
                    <a:pt x="187386" y="0"/>
                    <a:pt x="171604" y="0"/>
                  </a:cubicBezTo>
                  <a:cubicBezTo>
                    <a:pt x="155822" y="0"/>
                    <a:pt x="143029" y="12793"/>
                    <a:pt x="143029" y="28575"/>
                  </a:cubicBezTo>
                  <a:lnTo>
                    <a:pt x="114454" y="28575"/>
                  </a:lnTo>
                  <a:cubicBezTo>
                    <a:pt x="77630" y="28575"/>
                    <a:pt x="47779" y="58426"/>
                    <a:pt x="47779" y="95250"/>
                  </a:cubicBezTo>
                  <a:lnTo>
                    <a:pt x="47779" y="485775"/>
                  </a:lnTo>
                  <a:cubicBezTo>
                    <a:pt x="47779" y="506817"/>
                    <a:pt x="64837" y="523875"/>
                    <a:pt x="85879" y="523875"/>
                  </a:cubicBezTo>
                  <a:lnTo>
                    <a:pt x="106357" y="523875"/>
                  </a:lnTo>
                  <a:lnTo>
                    <a:pt x="5583" y="624745"/>
                  </a:lnTo>
                  <a:cubicBezTo>
                    <a:pt x="-1861" y="632189"/>
                    <a:pt x="-1861" y="644257"/>
                    <a:pt x="5583" y="651701"/>
                  </a:cubicBezTo>
                  <a:cubicBezTo>
                    <a:pt x="13027" y="659144"/>
                    <a:pt x="25095" y="659144"/>
                    <a:pt x="32539" y="651701"/>
                  </a:cubicBezTo>
                  <a:lnTo>
                    <a:pt x="160269" y="523875"/>
                  </a:lnTo>
                  <a:lnTo>
                    <a:pt x="335148" y="523875"/>
                  </a:lnTo>
                  <a:lnTo>
                    <a:pt x="462973" y="651605"/>
                  </a:lnTo>
                  <a:cubicBezTo>
                    <a:pt x="470417" y="659049"/>
                    <a:pt x="482485" y="659049"/>
                    <a:pt x="489929" y="651605"/>
                  </a:cubicBezTo>
                  <a:cubicBezTo>
                    <a:pt x="497373" y="644162"/>
                    <a:pt x="497373" y="632093"/>
                    <a:pt x="489929" y="624650"/>
                  </a:cubicBezTo>
                  <a:close/>
                  <a:moveTo>
                    <a:pt x="381154" y="466725"/>
                  </a:moveTo>
                  <a:cubicBezTo>
                    <a:pt x="365372" y="466725"/>
                    <a:pt x="352579" y="453932"/>
                    <a:pt x="352579" y="438150"/>
                  </a:cubicBezTo>
                  <a:cubicBezTo>
                    <a:pt x="352579" y="422368"/>
                    <a:pt x="365372" y="409575"/>
                    <a:pt x="381154" y="409575"/>
                  </a:cubicBezTo>
                  <a:cubicBezTo>
                    <a:pt x="396936" y="409575"/>
                    <a:pt x="409729" y="422368"/>
                    <a:pt x="409729" y="438150"/>
                  </a:cubicBezTo>
                  <a:cubicBezTo>
                    <a:pt x="409729" y="453932"/>
                    <a:pt x="396936" y="466725"/>
                    <a:pt x="381154" y="466725"/>
                  </a:cubicBezTo>
                  <a:close/>
                  <a:moveTo>
                    <a:pt x="76354" y="295275"/>
                  </a:moveTo>
                  <a:lnTo>
                    <a:pt x="76354" y="123825"/>
                  </a:lnTo>
                  <a:lnTo>
                    <a:pt x="419254" y="123825"/>
                  </a:lnTo>
                  <a:lnTo>
                    <a:pt x="419254" y="295275"/>
                  </a:lnTo>
                  <a:close/>
                  <a:moveTo>
                    <a:pt x="85879" y="438150"/>
                  </a:moveTo>
                  <a:cubicBezTo>
                    <a:pt x="85879" y="422368"/>
                    <a:pt x="98672" y="409575"/>
                    <a:pt x="114454" y="409575"/>
                  </a:cubicBezTo>
                  <a:cubicBezTo>
                    <a:pt x="130236" y="409575"/>
                    <a:pt x="143029" y="422368"/>
                    <a:pt x="143029" y="438150"/>
                  </a:cubicBezTo>
                  <a:cubicBezTo>
                    <a:pt x="143029" y="453932"/>
                    <a:pt x="130236" y="466725"/>
                    <a:pt x="114454" y="466725"/>
                  </a:cubicBezTo>
                  <a:cubicBezTo>
                    <a:pt x="98672" y="466725"/>
                    <a:pt x="85879" y="453932"/>
                    <a:pt x="85879" y="438150"/>
                  </a:cubicBezTo>
                  <a:close/>
                </a:path>
              </a:pathLst>
            </a:custGeom>
            <a:solidFill>
              <a:srgbClr val="00226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pic>
          <p:nvPicPr>
            <p:cNvPr id="223" name="Grafik 222">
              <a:extLst>
                <a:ext uri="{FF2B5EF4-FFF2-40B4-BE49-F238E27FC236}">
                  <a16:creationId xmlns:a16="http://schemas.microsoft.com/office/drawing/2014/main" id="{2DDC93DD-F272-4DF5-BD10-C4D11379EA35}"/>
                </a:ext>
              </a:extLst>
            </p:cNvPr>
            <p:cNvPicPr>
              <a:picLocks noChangeAspect="1"/>
            </p:cNvPicPr>
            <p:nvPr/>
          </p:nvPicPr>
          <p:blipFill>
            <a:blip r:embed="rId5">
              <a:duotone>
                <a:srgbClr val="143C8C">
                  <a:shade val="45000"/>
                  <a:satMod val="135000"/>
                </a:srgbClr>
                <a:prstClr val="white"/>
              </a:duotone>
            </a:blip>
            <a:stretch>
              <a:fillRect/>
            </a:stretch>
          </p:blipFill>
          <p:spPr>
            <a:xfrm>
              <a:off x="8152669" y="3565694"/>
              <a:ext cx="273332" cy="288000"/>
            </a:xfrm>
            <a:prstGeom prst="rect">
              <a:avLst/>
            </a:prstGeom>
            <a:solidFill>
              <a:srgbClr val="143C8C"/>
            </a:solidFill>
          </p:spPr>
        </p:pic>
        <p:pic>
          <p:nvPicPr>
            <p:cNvPr id="224" name="Grafik 223">
              <a:extLst>
                <a:ext uri="{FF2B5EF4-FFF2-40B4-BE49-F238E27FC236}">
                  <a16:creationId xmlns:a16="http://schemas.microsoft.com/office/drawing/2014/main" id="{594EE5F7-AB55-48A7-B775-7D7A69E30E32}"/>
                </a:ext>
              </a:extLst>
            </p:cNvPr>
            <p:cNvPicPr>
              <a:picLocks noChangeAspect="1"/>
            </p:cNvPicPr>
            <p:nvPr/>
          </p:nvPicPr>
          <p:blipFill>
            <a:blip r:embed="rId6">
              <a:duotone>
                <a:srgbClr val="143C8C">
                  <a:shade val="45000"/>
                  <a:satMod val="135000"/>
                </a:srgbClr>
                <a:prstClr val="white"/>
              </a:duotone>
            </a:blip>
            <a:stretch>
              <a:fillRect/>
            </a:stretch>
          </p:blipFill>
          <p:spPr>
            <a:xfrm>
              <a:off x="8426001" y="3543858"/>
              <a:ext cx="525524" cy="288000"/>
            </a:xfrm>
            <a:prstGeom prst="rect">
              <a:avLst/>
            </a:prstGeom>
          </p:spPr>
        </p:pic>
        <p:pic>
          <p:nvPicPr>
            <p:cNvPr id="225" name="Grafik 224">
              <a:extLst>
                <a:ext uri="{FF2B5EF4-FFF2-40B4-BE49-F238E27FC236}">
                  <a16:creationId xmlns:a16="http://schemas.microsoft.com/office/drawing/2014/main" id="{E74A6D7C-DFF1-45A6-BDD9-FBDEF2500E43}"/>
                </a:ext>
              </a:extLst>
            </p:cNvPr>
            <p:cNvPicPr>
              <a:picLocks noChangeAspect="1"/>
            </p:cNvPicPr>
            <p:nvPr/>
          </p:nvPicPr>
          <p:blipFill>
            <a:blip r:embed="rId7">
              <a:duotone>
                <a:srgbClr val="143C8C">
                  <a:shade val="45000"/>
                  <a:satMod val="135000"/>
                </a:srgbClr>
                <a:prstClr val="white"/>
              </a:duotone>
            </a:blip>
            <a:stretch>
              <a:fillRect/>
            </a:stretch>
          </p:blipFill>
          <p:spPr>
            <a:xfrm flipH="1">
              <a:off x="7283462" y="3518839"/>
              <a:ext cx="538745" cy="360000"/>
            </a:xfrm>
            <a:prstGeom prst="rect">
              <a:avLst/>
            </a:prstGeom>
          </p:spPr>
        </p:pic>
      </p:grpSp>
      <p:grpSp>
        <p:nvGrpSpPr>
          <p:cNvPr id="226" name="Gruppieren 225">
            <a:extLst>
              <a:ext uri="{FF2B5EF4-FFF2-40B4-BE49-F238E27FC236}">
                <a16:creationId xmlns:a16="http://schemas.microsoft.com/office/drawing/2014/main" id="{B5F7ED65-A099-42D7-8BC8-DE8FEC0E0A9A}"/>
              </a:ext>
            </a:extLst>
          </p:cNvPr>
          <p:cNvGrpSpPr/>
          <p:nvPr/>
        </p:nvGrpSpPr>
        <p:grpSpPr>
          <a:xfrm>
            <a:off x="367304" y="962711"/>
            <a:ext cx="6062970" cy="1398303"/>
            <a:chOff x="478815" y="1018466"/>
            <a:chExt cx="6062970" cy="1398303"/>
          </a:xfrm>
        </p:grpSpPr>
        <p:sp>
          <p:nvSpPr>
            <p:cNvPr id="227" name="EON_Pict_Wind_Farm">
              <a:extLst>
                <a:ext uri="{FF2B5EF4-FFF2-40B4-BE49-F238E27FC236}">
                  <a16:creationId xmlns:a16="http://schemas.microsoft.com/office/drawing/2014/main" id="{F4037A61-F227-4ADF-8A1D-42B1FAD79E87}"/>
                </a:ext>
              </a:extLst>
            </p:cNvPr>
            <p:cNvSpPr>
              <a:spLocks noChangeAspect="1"/>
            </p:cNvSpPr>
            <p:nvPr/>
          </p:nvSpPr>
          <p:spPr>
            <a:xfrm>
              <a:off x="572355" y="1032065"/>
              <a:ext cx="978697" cy="6480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ysClr val="windowText" lastClr="000000"/>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228" name="Textfeld 227">
              <a:extLst>
                <a:ext uri="{FF2B5EF4-FFF2-40B4-BE49-F238E27FC236}">
                  <a16:creationId xmlns:a16="http://schemas.microsoft.com/office/drawing/2014/main" id="{BD9E529B-7FFD-48A0-9BA7-A42394F636AB}"/>
                </a:ext>
              </a:extLst>
            </p:cNvPr>
            <p:cNvSpPr txBox="1"/>
            <p:nvPr/>
          </p:nvSpPr>
          <p:spPr>
            <a:xfrm>
              <a:off x="478815" y="2108992"/>
              <a:ext cx="1781257" cy="307777"/>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Erneuerbare Energien</a:t>
              </a:r>
            </a:p>
          </p:txBody>
        </p:sp>
        <p:pic>
          <p:nvPicPr>
            <p:cNvPr id="229" name="Grafik 228">
              <a:extLst>
                <a:ext uri="{FF2B5EF4-FFF2-40B4-BE49-F238E27FC236}">
                  <a16:creationId xmlns:a16="http://schemas.microsoft.com/office/drawing/2014/main" id="{7ED9AB30-A669-49F0-BCF9-9E9E8B1D1EBD}"/>
                </a:ext>
              </a:extLst>
            </p:cNvPr>
            <p:cNvPicPr>
              <a:picLocks noChangeAspect="1"/>
            </p:cNvPicPr>
            <p:nvPr/>
          </p:nvPicPr>
          <p:blipFill>
            <a:blip r:embed="rId8"/>
            <a:stretch>
              <a:fillRect/>
            </a:stretch>
          </p:blipFill>
          <p:spPr>
            <a:xfrm>
              <a:off x="3321590" y="1149512"/>
              <a:ext cx="745811" cy="900000"/>
            </a:xfrm>
            <a:prstGeom prst="rect">
              <a:avLst/>
            </a:prstGeom>
          </p:spPr>
        </p:pic>
        <p:cxnSp>
          <p:nvCxnSpPr>
            <p:cNvPr id="230" name="Gerade Verbindung mit Pfeil 229">
              <a:extLst>
                <a:ext uri="{FF2B5EF4-FFF2-40B4-BE49-F238E27FC236}">
                  <a16:creationId xmlns:a16="http://schemas.microsoft.com/office/drawing/2014/main" id="{8786AA06-3EBF-40C5-94B5-50500036306B}"/>
                </a:ext>
              </a:extLst>
            </p:cNvPr>
            <p:cNvCxnSpPr>
              <a:cxnSpLocks/>
            </p:cNvCxnSpPr>
            <p:nvPr/>
          </p:nvCxnSpPr>
          <p:spPr>
            <a:xfrm>
              <a:off x="2239027" y="1662745"/>
              <a:ext cx="1061157" cy="1"/>
            </a:xfrm>
            <a:prstGeom prst="straightConnector1">
              <a:avLst/>
            </a:prstGeom>
            <a:noFill/>
            <a:ln w="38100" cap="flat" cmpd="sng" algn="ctr">
              <a:solidFill>
                <a:srgbClr val="64B42D"/>
              </a:solidFill>
              <a:prstDash val="solid"/>
              <a:tailEnd type="triangle"/>
            </a:ln>
            <a:effectLst/>
          </p:spPr>
        </p:cxnSp>
        <p:sp>
          <p:nvSpPr>
            <p:cNvPr id="231" name="Textfeld 230">
              <a:extLst>
                <a:ext uri="{FF2B5EF4-FFF2-40B4-BE49-F238E27FC236}">
                  <a16:creationId xmlns:a16="http://schemas.microsoft.com/office/drawing/2014/main" id="{3EAFBFEF-42BC-4071-9977-9734B8EFBDF7}"/>
                </a:ext>
              </a:extLst>
            </p:cNvPr>
            <p:cNvSpPr txBox="1"/>
            <p:nvPr/>
          </p:nvSpPr>
          <p:spPr>
            <a:xfrm>
              <a:off x="2457500" y="1606283"/>
              <a:ext cx="624210" cy="307777"/>
            </a:xfrm>
            <a:prstGeom prst="rect">
              <a:avLst/>
            </a:prstGeom>
            <a:noFill/>
          </p:spPr>
          <p:txBody>
            <a:bodyPr wrap="squar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Strom</a:t>
              </a:r>
            </a:p>
          </p:txBody>
        </p:sp>
        <p:cxnSp>
          <p:nvCxnSpPr>
            <p:cNvPr id="232" name="Verbinder: gewinkelt 231">
              <a:extLst>
                <a:ext uri="{FF2B5EF4-FFF2-40B4-BE49-F238E27FC236}">
                  <a16:creationId xmlns:a16="http://schemas.microsoft.com/office/drawing/2014/main" id="{0CFA4910-2CCF-4E47-B806-C9F6897056EC}"/>
                </a:ext>
              </a:extLst>
            </p:cNvPr>
            <p:cNvCxnSpPr>
              <a:cxnSpLocks/>
            </p:cNvCxnSpPr>
            <p:nvPr/>
          </p:nvCxnSpPr>
          <p:spPr>
            <a:xfrm>
              <a:off x="4067401" y="1243211"/>
              <a:ext cx="2474384" cy="989034"/>
            </a:xfrm>
            <a:prstGeom prst="bentConnector3">
              <a:avLst>
                <a:gd name="adj1" fmla="val 78600"/>
              </a:avLst>
            </a:prstGeom>
            <a:noFill/>
            <a:ln w="38100" cap="flat" cmpd="sng" algn="ctr">
              <a:solidFill>
                <a:srgbClr val="00AAE1"/>
              </a:solidFill>
              <a:prstDash val="solid"/>
              <a:tailEnd type="triangle"/>
            </a:ln>
            <a:effectLst/>
          </p:spPr>
        </p:cxnSp>
        <p:sp>
          <p:nvSpPr>
            <p:cNvPr id="233" name="Ellipse 232">
              <a:extLst>
                <a:ext uri="{FF2B5EF4-FFF2-40B4-BE49-F238E27FC236}">
                  <a16:creationId xmlns:a16="http://schemas.microsoft.com/office/drawing/2014/main" id="{CC52594D-7F14-492E-9C83-667CECCA6D19}"/>
                </a:ext>
              </a:extLst>
            </p:cNvPr>
            <p:cNvSpPr>
              <a:spLocks noChangeAspect="1"/>
            </p:cNvSpPr>
            <p:nvPr/>
          </p:nvSpPr>
          <p:spPr bwMode="gray">
            <a:xfrm>
              <a:off x="4406927" y="1018466"/>
              <a:ext cx="432000" cy="432000"/>
            </a:xfrm>
            <a:prstGeom prst="ellipse">
              <a:avLst/>
            </a:prstGeom>
            <a:solidFill>
              <a:srgbClr val="00AAE1"/>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H</a:t>
              </a:r>
              <a:r>
                <a:rPr kumimoji="0" lang="de-DE" sz="1000" b="1" i="0" u="none" strike="noStrike" kern="0" cap="none" spc="0" normalizeH="0" baseline="-25000" noProof="0" dirty="0">
                  <a:ln>
                    <a:noFill/>
                  </a:ln>
                  <a:solidFill>
                    <a:prstClr val="white"/>
                  </a:solidFill>
                  <a:effectLst/>
                  <a:uLnTx/>
                  <a:uFillTx/>
                  <a:latin typeface="Calibri"/>
                  <a:ea typeface="+mn-ea"/>
                  <a:cs typeface="+mn-cs"/>
                </a:rPr>
                <a:t>2</a:t>
              </a:r>
            </a:p>
          </p:txBody>
        </p:sp>
        <p:sp>
          <p:nvSpPr>
            <p:cNvPr id="234" name="Textfeld 233">
              <a:extLst>
                <a:ext uri="{FF2B5EF4-FFF2-40B4-BE49-F238E27FC236}">
                  <a16:creationId xmlns:a16="http://schemas.microsoft.com/office/drawing/2014/main" id="{C04BC419-C271-407B-9B21-E4AD21A6E8DC}"/>
                </a:ext>
              </a:extLst>
            </p:cNvPr>
            <p:cNvSpPr txBox="1"/>
            <p:nvPr/>
          </p:nvSpPr>
          <p:spPr>
            <a:xfrm>
              <a:off x="3124789" y="1985026"/>
              <a:ext cx="1139414" cy="307777"/>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Elektrolyseur</a:t>
              </a:r>
            </a:p>
          </p:txBody>
        </p:sp>
        <p:cxnSp>
          <p:nvCxnSpPr>
            <p:cNvPr id="235" name="Gerade Verbindung mit Pfeil 234">
              <a:extLst>
                <a:ext uri="{FF2B5EF4-FFF2-40B4-BE49-F238E27FC236}">
                  <a16:creationId xmlns:a16="http://schemas.microsoft.com/office/drawing/2014/main" id="{97DC3DA5-4906-4BDD-8BFF-851E361BECA6}"/>
                </a:ext>
              </a:extLst>
            </p:cNvPr>
            <p:cNvCxnSpPr>
              <a:cxnSpLocks/>
            </p:cNvCxnSpPr>
            <p:nvPr/>
          </p:nvCxnSpPr>
          <p:spPr>
            <a:xfrm flipH="1">
              <a:off x="2257591" y="1248640"/>
              <a:ext cx="1061157" cy="1"/>
            </a:xfrm>
            <a:prstGeom prst="straightConnector1">
              <a:avLst/>
            </a:prstGeom>
            <a:noFill/>
            <a:ln w="38100" cap="flat" cmpd="sng" algn="ctr">
              <a:solidFill>
                <a:srgbClr val="143C8C">
                  <a:lumMod val="60000"/>
                  <a:lumOff val="40000"/>
                </a:srgbClr>
              </a:solidFill>
              <a:prstDash val="solid"/>
              <a:tailEnd type="triangle"/>
            </a:ln>
            <a:effectLst/>
          </p:spPr>
        </p:cxnSp>
        <p:sp>
          <p:nvSpPr>
            <p:cNvPr id="236" name="Ellipse 235">
              <a:extLst>
                <a:ext uri="{FF2B5EF4-FFF2-40B4-BE49-F238E27FC236}">
                  <a16:creationId xmlns:a16="http://schemas.microsoft.com/office/drawing/2014/main" id="{3CCC7D8F-BFB6-4BB6-9B75-1827B3F2A227}"/>
                </a:ext>
              </a:extLst>
            </p:cNvPr>
            <p:cNvSpPr>
              <a:spLocks noChangeAspect="1"/>
            </p:cNvSpPr>
            <p:nvPr/>
          </p:nvSpPr>
          <p:spPr bwMode="gray">
            <a:xfrm>
              <a:off x="2599959" y="1019115"/>
              <a:ext cx="432000" cy="432000"/>
            </a:xfrm>
            <a:prstGeom prst="ellipse">
              <a:avLst/>
            </a:prstGeom>
            <a:solidFill>
              <a:srgbClr val="477CE5"/>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O</a:t>
              </a:r>
              <a:r>
                <a:rPr kumimoji="0" lang="de-DE" sz="1000" b="1" i="0" u="none" strike="noStrike" kern="0" cap="none" spc="0" normalizeH="0" baseline="-25000" noProof="0" dirty="0">
                  <a:ln>
                    <a:noFill/>
                  </a:ln>
                  <a:solidFill>
                    <a:prstClr val="white"/>
                  </a:solidFill>
                  <a:effectLst/>
                  <a:uLnTx/>
                  <a:uFillTx/>
                  <a:latin typeface="Calibri"/>
                  <a:ea typeface="+mn-ea"/>
                  <a:cs typeface="+mn-cs"/>
                </a:rPr>
                <a:t>2</a:t>
              </a:r>
            </a:p>
          </p:txBody>
        </p:sp>
        <p:cxnSp>
          <p:nvCxnSpPr>
            <p:cNvPr id="237" name="Gerade Verbindung mit Pfeil 236">
              <a:extLst>
                <a:ext uri="{FF2B5EF4-FFF2-40B4-BE49-F238E27FC236}">
                  <a16:creationId xmlns:a16="http://schemas.microsoft.com/office/drawing/2014/main" id="{9A8E9CEB-8C2B-4316-9CF4-4FC278963163}"/>
                </a:ext>
              </a:extLst>
            </p:cNvPr>
            <p:cNvCxnSpPr>
              <a:cxnSpLocks/>
              <a:stCxn id="231" idx="2"/>
            </p:cNvCxnSpPr>
            <p:nvPr/>
          </p:nvCxnSpPr>
          <p:spPr>
            <a:xfrm>
              <a:off x="2769605" y="1914060"/>
              <a:ext cx="549142" cy="0"/>
            </a:xfrm>
            <a:prstGeom prst="straightConnector1">
              <a:avLst/>
            </a:prstGeom>
            <a:noFill/>
            <a:ln w="38100" cap="flat" cmpd="sng" algn="ctr">
              <a:solidFill>
                <a:srgbClr val="143C8C">
                  <a:lumMod val="40000"/>
                  <a:lumOff val="60000"/>
                </a:srgbClr>
              </a:solidFill>
              <a:prstDash val="solid"/>
              <a:tailEnd type="triangle"/>
            </a:ln>
            <a:effectLst/>
          </p:spPr>
        </p:cxnSp>
        <p:sp>
          <p:nvSpPr>
            <p:cNvPr id="238" name="Textfeld 237">
              <a:extLst>
                <a:ext uri="{FF2B5EF4-FFF2-40B4-BE49-F238E27FC236}">
                  <a16:creationId xmlns:a16="http://schemas.microsoft.com/office/drawing/2014/main" id="{8124B49B-39F7-4DFA-8BAE-3951E0B4A7D2}"/>
                </a:ext>
              </a:extLst>
            </p:cNvPr>
            <p:cNvSpPr txBox="1"/>
            <p:nvPr/>
          </p:nvSpPr>
          <p:spPr>
            <a:xfrm>
              <a:off x="2458475" y="1863434"/>
              <a:ext cx="812003" cy="307777"/>
            </a:xfrm>
            <a:prstGeom prst="rect">
              <a:avLst/>
            </a:prstGeom>
            <a:noFill/>
          </p:spPr>
          <p:txBody>
            <a:bodyPr wrap="squar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Wasser</a:t>
              </a:r>
            </a:p>
          </p:txBody>
        </p:sp>
        <p:pic>
          <p:nvPicPr>
            <p:cNvPr id="239" name="Grafik 238">
              <a:extLst>
                <a:ext uri="{FF2B5EF4-FFF2-40B4-BE49-F238E27FC236}">
                  <a16:creationId xmlns:a16="http://schemas.microsoft.com/office/drawing/2014/main" id="{4B82A617-B05E-4741-809D-97C8C9786B16}"/>
                </a:ext>
              </a:extLst>
            </p:cNvPr>
            <p:cNvPicPr>
              <a:picLocks noChangeAspect="1"/>
            </p:cNvPicPr>
            <p:nvPr/>
          </p:nvPicPr>
          <p:blipFill>
            <a:blip r:embed="rId9"/>
            <a:stretch>
              <a:fillRect/>
            </a:stretch>
          </p:blipFill>
          <p:spPr>
            <a:xfrm>
              <a:off x="1323995" y="1525283"/>
              <a:ext cx="871804" cy="469433"/>
            </a:xfrm>
            <a:prstGeom prst="rect">
              <a:avLst/>
            </a:prstGeom>
          </p:spPr>
        </p:pic>
      </p:grpSp>
      <p:grpSp>
        <p:nvGrpSpPr>
          <p:cNvPr id="240" name="Gruppieren 239">
            <a:extLst>
              <a:ext uri="{FF2B5EF4-FFF2-40B4-BE49-F238E27FC236}">
                <a16:creationId xmlns:a16="http://schemas.microsoft.com/office/drawing/2014/main" id="{D7FB2BCA-06E9-4394-A4B8-38245109292E}"/>
              </a:ext>
            </a:extLst>
          </p:cNvPr>
          <p:cNvGrpSpPr/>
          <p:nvPr/>
        </p:nvGrpSpPr>
        <p:grpSpPr>
          <a:xfrm>
            <a:off x="1418374" y="3945342"/>
            <a:ext cx="4334092" cy="636144"/>
            <a:chOff x="1529885" y="4001097"/>
            <a:chExt cx="4334092" cy="636144"/>
          </a:xfrm>
        </p:grpSpPr>
        <p:grpSp>
          <p:nvGrpSpPr>
            <p:cNvPr id="241" name="Gruppieren 240">
              <a:extLst>
                <a:ext uri="{FF2B5EF4-FFF2-40B4-BE49-F238E27FC236}">
                  <a16:creationId xmlns:a16="http://schemas.microsoft.com/office/drawing/2014/main" id="{8917594F-5A73-48B5-9F94-8DD258B0317F}"/>
                </a:ext>
              </a:extLst>
            </p:cNvPr>
            <p:cNvGrpSpPr/>
            <p:nvPr/>
          </p:nvGrpSpPr>
          <p:grpSpPr>
            <a:xfrm>
              <a:off x="1529885" y="4146715"/>
              <a:ext cx="4236364" cy="490526"/>
              <a:chOff x="1529885" y="4146715"/>
              <a:chExt cx="4236364" cy="490526"/>
            </a:xfrm>
          </p:grpSpPr>
          <p:cxnSp>
            <p:nvCxnSpPr>
              <p:cNvPr id="243" name="Gerade Verbindung mit Pfeil 242">
                <a:extLst>
                  <a:ext uri="{FF2B5EF4-FFF2-40B4-BE49-F238E27FC236}">
                    <a16:creationId xmlns:a16="http://schemas.microsoft.com/office/drawing/2014/main" id="{DAFD2D8D-D7BA-482C-8949-66833730EF4B}"/>
                  </a:ext>
                </a:extLst>
              </p:cNvPr>
              <p:cNvCxnSpPr>
                <a:cxnSpLocks/>
              </p:cNvCxnSpPr>
              <p:nvPr/>
            </p:nvCxnSpPr>
            <p:spPr>
              <a:xfrm>
                <a:off x="1623952" y="4149161"/>
                <a:ext cx="3331807" cy="6068"/>
              </a:xfrm>
              <a:prstGeom prst="straightConnector1">
                <a:avLst/>
              </a:prstGeom>
              <a:noFill/>
              <a:ln w="76200" cap="flat" cmpd="sng" algn="ctr">
                <a:solidFill>
                  <a:srgbClr val="143C8C">
                    <a:lumMod val="60000"/>
                    <a:lumOff val="40000"/>
                  </a:srgbClr>
                </a:solidFill>
                <a:prstDash val="solid"/>
                <a:tailEnd type="triangle"/>
              </a:ln>
              <a:effectLst/>
            </p:spPr>
          </p:cxnSp>
          <p:grpSp>
            <p:nvGrpSpPr>
              <p:cNvPr id="244" name="Gruppieren 243">
                <a:extLst>
                  <a:ext uri="{FF2B5EF4-FFF2-40B4-BE49-F238E27FC236}">
                    <a16:creationId xmlns:a16="http://schemas.microsoft.com/office/drawing/2014/main" id="{5ACBA91D-A146-4072-8CCF-4AFFED4CEF61}"/>
                  </a:ext>
                </a:extLst>
              </p:cNvPr>
              <p:cNvGrpSpPr/>
              <p:nvPr/>
            </p:nvGrpSpPr>
            <p:grpSpPr>
              <a:xfrm>
                <a:off x="4259244" y="4225048"/>
                <a:ext cx="1507005" cy="412193"/>
                <a:chOff x="4259244" y="4225048"/>
                <a:chExt cx="1507005" cy="412193"/>
              </a:xfrm>
            </p:grpSpPr>
            <p:cxnSp>
              <p:nvCxnSpPr>
                <p:cNvPr id="246" name="Gerade Verbindung mit Pfeil 245">
                  <a:extLst>
                    <a:ext uri="{FF2B5EF4-FFF2-40B4-BE49-F238E27FC236}">
                      <a16:creationId xmlns:a16="http://schemas.microsoft.com/office/drawing/2014/main" id="{1CA670B2-0B6C-4A5F-833B-3FEF7F8A29F6}"/>
                    </a:ext>
                  </a:extLst>
                </p:cNvPr>
                <p:cNvCxnSpPr>
                  <a:cxnSpLocks/>
                </p:cNvCxnSpPr>
                <p:nvPr/>
              </p:nvCxnSpPr>
              <p:spPr>
                <a:xfrm>
                  <a:off x="4259244" y="4366571"/>
                  <a:ext cx="1507005" cy="0"/>
                </a:xfrm>
                <a:prstGeom prst="straightConnector1">
                  <a:avLst/>
                </a:prstGeom>
                <a:noFill/>
                <a:ln w="38100" cap="flat" cmpd="sng" algn="ctr">
                  <a:solidFill>
                    <a:srgbClr val="404040"/>
                  </a:solidFill>
                  <a:prstDash val="solid"/>
                  <a:tailEnd type="triangle"/>
                </a:ln>
                <a:effectLst/>
              </p:spPr>
            </p:cxnSp>
            <p:sp>
              <p:nvSpPr>
                <p:cNvPr id="247" name="Textfeld 246">
                  <a:extLst>
                    <a:ext uri="{FF2B5EF4-FFF2-40B4-BE49-F238E27FC236}">
                      <a16:creationId xmlns:a16="http://schemas.microsoft.com/office/drawing/2014/main" id="{3CE4FD45-776C-4103-A2B1-9304431814AF}"/>
                    </a:ext>
                  </a:extLst>
                </p:cNvPr>
                <p:cNvSpPr txBox="1"/>
                <p:nvPr/>
              </p:nvSpPr>
              <p:spPr>
                <a:xfrm>
                  <a:off x="4883478" y="4329464"/>
                  <a:ext cx="799321"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Nutzung</a:t>
                  </a:r>
                </a:p>
              </p:txBody>
            </p:sp>
            <p:sp>
              <p:nvSpPr>
                <p:cNvPr id="248" name="Ellipse 247">
                  <a:extLst>
                    <a:ext uri="{FF2B5EF4-FFF2-40B4-BE49-F238E27FC236}">
                      <a16:creationId xmlns:a16="http://schemas.microsoft.com/office/drawing/2014/main" id="{DE245F5E-84BB-4C45-AE42-C2500224272B}"/>
                    </a:ext>
                  </a:extLst>
                </p:cNvPr>
                <p:cNvSpPr>
                  <a:spLocks noChangeAspect="1"/>
                </p:cNvSpPr>
                <p:nvPr/>
              </p:nvSpPr>
              <p:spPr bwMode="gray">
                <a:xfrm>
                  <a:off x="4445241" y="4225048"/>
                  <a:ext cx="432000" cy="293342"/>
                </a:xfrm>
                <a:prstGeom prst="ellipse">
                  <a:avLst/>
                </a:prstGeom>
                <a:solidFill>
                  <a:sysClr val="windowText" lastClr="000000">
                    <a:lumMod val="75000"/>
                    <a:lumOff val="25000"/>
                  </a:sysClr>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CO</a:t>
                  </a:r>
                  <a:r>
                    <a:rPr kumimoji="0" lang="de-DE" sz="1000" b="1" i="0" u="none" strike="noStrike" kern="0" cap="none" spc="0" normalizeH="0" baseline="-25000" noProof="0" dirty="0">
                      <a:ln>
                        <a:noFill/>
                      </a:ln>
                      <a:solidFill>
                        <a:prstClr val="white"/>
                      </a:solidFill>
                      <a:effectLst/>
                      <a:uLnTx/>
                      <a:uFillTx/>
                      <a:latin typeface="Calibri"/>
                      <a:ea typeface="+mn-ea"/>
                      <a:cs typeface="+mn-cs"/>
                    </a:rPr>
                    <a:t>2</a:t>
                  </a:r>
                </a:p>
              </p:txBody>
            </p:sp>
          </p:grpSp>
          <p:sp>
            <p:nvSpPr>
              <p:cNvPr id="245" name="Textfeld 244">
                <a:extLst>
                  <a:ext uri="{FF2B5EF4-FFF2-40B4-BE49-F238E27FC236}">
                    <a16:creationId xmlns:a16="http://schemas.microsoft.com/office/drawing/2014/main" id="{2468C535-853F-47BE-9707-C37051882610}"/>
                  </a:ext>
                </a:extLst>
              </p:cNvPr>
              <p:cNvSpPr txBox="1"/>
              <p:nvPr/>
            </p:nvSpPr>
            <p:spPr>
              <a:xfrm>
                <a:off x="1529885" y="4146715"/>
                <a:ext cx="1194558" cy="246221"/>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srgbClr val="477CE5"/>
                    </a:solidFill>
                    <a:effectLst/>
                    <a:uLnTx/>
                    <a:uFillTx/>
                    <a:latin typeface="Calibri"/>
                  </a:rPr>
                  <a:t>Blauer Wasserstoff</a:t>
                </a:r>
              </a:p>
            </p:txBody>
          </p:sp>
        </p:grpSp>
        <p:sp>
          <p:nvSpPr>
            <p:cNvPr id="242" name="Textfeld 241">
              <a:extLst>
                <a:ext uri="{FF2B5EF4-FFF2-40B4-BE49-F238E27FC236}">
                  <a16:creationId xmlns:a16="http://schemas.microsoft.com/office/drawing/2014/main" id="{BA6AFBCE-179D-437D-BB4E-1B52590A936B}"/>
                </a:ext>
              </a:extLst>
            </p:cNvPr>
            <p:cNvSpPr txBox="1"/>
            <p:nvPr/>
          </p:nvSpPr>
          <p:spPr>
            <a:xfrm>
              <a:off x="4865434" y="4001097"/>
              <a:ext cx="998543"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srgbClr val="477CE5"/>
                  </a:solidFill>
                  <a:effectLst/>
                  <a:uLnTx/>
                  <a:uFillTx/>
                  <a:latin typeface="Calibri"/>
                </a:rPr>
                <a:t>Lagerstätte</a:t>
              </a:r>
            </a:p>
          </p:txBody>
        </p:sp>
      </p:grpSp>
      <p:grpSp>
        <p:nvGrpSpPr>
          <p:cNvPr id="249" name="Gruppieren 248">
            <a:extLst>
              <a:ext uri="{FF2B5EF4-FFF2-40B4-BE49-F238E27FC236}">
                <a16:creationId xmlns:a16="http://schemas.microsoft.com/office/drawing/2014/main" id="{A7FF3EF8-0BC1-47AA-962B-26E76D091AEF}"/>
              </a:ext>
            </a:extLst>
          </p:cNvPr>
          <p:cNvGrpSpPr/>
          <p:nvPr/>
        </p:nvGrpSpPr>
        <p:grpSpPr>
          <a:xfrm>
            <a:off x="501208" y="2195039"/>
            <a:ext cx="5405789" cy="2766148"/>
            <a:chOff x="612719" y="2250794"/>
            <a:chExt cx="5405789" cy="2766148"/>
          </a:xfrm>
        </p:grpSpPr>
        <p:grpSp>
          <p:nvGrpSpPr>
            <p:cNvPr id="250" name="Gruppieren 249">
              <a:extLst>
                <a:ext uri="{FF2B5EF4-FFF2-40B4-BE49-F238E27FC236}">
                  <a16:creationId xmlns:a16="http://schemas.microsoft.com/office/drawing/2014/main" id="{0BFB3218-EFFA-4A85-AD00-34758FD2AB72}"/>
                </a:ext>
              </a:extLst>
            </p:cNvPr>
            <p:cNvGrpSpPr/>
            <p:nvPr/>
          </p:nvGrpSpPr>
          <p:grpSpPr>
            <a:xfrm>
              <a:off x="612719" y="2250794"/>
              <a:ext cx="5405789" cy="2766148"/>
              <a:chOff x="612719" y="2250794"/>
              <a:chExt cx="5405789" cy="2766148"/>
            </a:xfrm>
          </p:grpSpPr>
          <p:cxnSp>
            <p:nvCxnSpPr>
              <p:cNvPr id="253" name="Verbinder: gewinkelt 252">
                <a:extLst>
                  <a:ext uri="{FF2B5EF4-FFF2-40B4-BE49-F238E27FC236}">
                    <a16:creationId xmlns:a16="http://schemas.microsoft.com/office/drawing/2014/main" id="{668DC493-9665-44CF-8398-4ADC55497CEB}"/>
                  </a:ext>
                </a:extLst>
              </p:cNvPr>
              <p:cNvCxnSpPr>
                <a:cxnSpLocks/>
              </p:cNvCxnSpPr>
              <p:nvPr/>
            </p:nvCxnSpPr>
            <p:spPr>
              <a:xfrm flipV="1">
                <a:off x="4259244" y="3529459"/>
                <a:ext cx="1110824" cy="399498"/>
              </a:xfrm>
              <a:prstGeom prst="bentConnector3">
                <a:avLst>
                  <a:gd name="adj1" fmla="val 50502"/>
                </a:avLst>
              </a:prstGeom>
              <a:noFill/>
              <a:ln w="38100" cap="flat" cmpd="sng" algn="ctr">
                <a:solidFill>
                  <a:srgbClr val="00AAE1"/>
                </a:solidFill>
                <a:prstDash val="solid"/>
                <a:headEnd type="none" w="med" len="med"/>
                <a:tailEnd type="none" w="med" len="med"/>
              </a:ln>
              <a:effectLst/>
            </p:spPr>
          </p:cxnSp>
          <p:cxnSp>
            <p:nvCxnSpPr>
              <p:cNvPr id="254" name="Verbinder: gewinkelt 253">
                <a:extLst>
                  <a:ext uri="{FF2B5EF4-FFF2-40B4-BE49-F238E27FC236}">
                    <a16:creationId xmlns:a16="http://schemas.microsoft.com/office/drawing/2014/main" id="{87A6063E-B6F1-42D2-A32D-D9A2C0B92FB8}"/>
                  </a:ext>
                </a:extLst>
              </p:cNvPr>
              <p:cNvCxnSpPr>
                <a:cxnSpLocks/>
              </p:cNvCxnSpPr>
              <p:nvPr/>
            </p:nvCxnSpPr>
            <p:spPr>
              <a:xfrm rot="5400000">
                <a:off x="5052048" y="2568816"/>
                <a:ext cx="1284482" cy="648438"/>
              </a:xfrm>
              <a:prstGeom prst="bentConnector3">
                <a:avLst>
                  <a:gd name="adj1" fmla="val 100141"/>
                </a:avLst>
              </a:prstGeom>
              <a:noFill/>
              <a:ln w="38100" cap="flat" cmpd="sng" algn="ctr">
                <a:solidFill>
                  <a:srgbClr val="00AAE1"/>
                </a:solidFill>
                <a:prstDash val="solid"/>
                <a:headEnd type="none" w="med" len="med"/>
                <a:tailEnd type="none" w="med" len="med"/>
              </a:ln>
              <a:effectLst/>
            </p:spPr>
          </p:cxnSp>
          <p:sp>
            <p:nvSpPr>
              <p:cNvPr id="255" name="Ellipse 254">
                <a:extLst>
                  <a:ext uri="{FF2B5EF4-FFF2-40B4-BE49-F238E27FC236}">
                    <a16:creationId xmlns:a16="http://schemas.microsoft.com/office/drawing/2014/main" id="{39276387-9E66-4ACC-A3EA-CB4DE6D83C16}"/>
                  </a:ext>
                </a:extLst>
              </p:cNvPr>
              <p:cNvSpPr>
                <a:spLocks noChangeAspect="1"/>
              </p:cNvSpPr>
              <p:nvPr/>
            </p:nvSpPr>
            <p:spPr bwMode="gray">
              <a:xfrm>
                <a:off x="5334249" y="3313457"/>
                <a:ext cx="432000" cy="432000"/>
              </a:xfrm>
              <a:prstGeom prst="ellipse">
                <a:avLst/>
              </a:prstGeom>
              <a:solidFill>
                <a:srgbClr val="00AAE1"/>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H</a:t>
                </a:r>
                <a:r>
                  <a:rPr kumimoji="0" lang="de-DE" sz="1000" b="1" i="0" u="none" strike="noStrike" kern="0" cap="none" spc="0" normalizeH="0" baseline="-25000" noProof="0" dirty="0">
                    <a:ln>
                      <a:noFill/>
                    </a:ln>
                    <a:solidFill>
                      <a:prstClr val="white"/>
                    </a:solidFill>
                    <a:effectLst/>
                    <a:uLnTx/>
                    <a:uFillTx/>
                    <a:latin typeface="Calibri"/>
                    <a:ea typeface="+mn-ea"/>
                    <a:cs typeface="+mn-cs"/>
                  </a:rPr>
                  <a:t>2</a:t>
                </a:r>
              </a:p>
            </p:txBody>
          </p:sp>
          <p:grpSp>
            <p:nvGrpSpPr>
              <p:cNvPr id="256" name="Gruppieren 255">
                <a:extLst>
                  <a:ext uri="{FF2B5EF4-FFF2-40B4-BE49-F238E27FC236}">
                    <a16:creationId xmlns:a16="http://schemas.microsoft.com/office/drawing/2014/main" id="{EAC36AB2-4353-4E28-A7DB-CFC2650ADFC5}"/>
                  </a:ext>
                </a:extLst>
              </p:cNvPr>
              <p:cNvGrpSpPr/>
              <p:nvPr/>
            </p:nvGrpSpPr>
            <p:grpSpPr>
              <a:xfrm>
                <a:off x="612719" y="3242900"/>
                <a:ext cx="5102425" cy="1774042"/>
                <a:chOff x="612719" y="3242900"/>
                <a:chExt cx="5102425" cy="1774042"/>
              </a:xfrm>
            </p:grpSpPr>
            <p:pic>
              <p:nvPicPr>
                <p:cNvPr id="257" name="Grafik 256">
                  <a:extLst>
                    <a:ext uri="{FF2B5EF4-FFF2-40B4-BE49-F238E27FC236}">
                      <a16:creationId xmlns:a16="http://schemas.microsoft.com/office/drawing/2014/main" id="{86C1AEC5-AD2F-46FA-9767-12EF1CAAADBC}"/>
                    </a:ext>
                  </a:extLst>
                </p:cNvPr>
                <p:cNvPicPr>
                  <a:picLocks noChangeAspect="1"/>
                </p:cNvPicPr>
                <p:nvPr/>
              </p:nvPicPr>
              <p:blipFill>
                <a:blip r:embed="rId10"/>
                <a:stretch>
                  <a:fillRect/>
                </a:stretch>
              </p:blipFill>
              <p:spPr>
                <a:xfrm>
                  <a:off x="3015003" y="3532491"/>
                  <a:ext cx="1197321" cy="900000"/>
                </a:xfrm>
                <a:prstGeom prst="rect">
                  <a:avLst/>
                </a:prstGeom>
              </p:spPr>
            </p:pic>
            <p:pic>
              <p:nvPicPr>
                <p:cNvPr id="258" name="Grafik 257">
                  <a:extLst>
                    <a:ext uri="{FF2B5EF4-FFF2-40B4-BE49-F238E27FC236}">
                      <a16:creationId xmlns:a16="http://schemas.microsoft.com/office/drawing/2014/main" id="{6BA113F6-18F6-40F2-9FBC-FD0CD584B2C2}"/>
                    </a:ext>
                  </a:extLst>
                </p:cNvPr>
                <p:cNvPicPr>
                  <a:picLocks noChangeAspect="1"/>
                </p:cNvPicPr>
                <p:nvPr/>
              </p:nvPicPr>
              <p:blipFill>
                <a:blip r:embed="rId11"/>
                <a:stretch>
                  <a:fillRect/>
                </a:stretch>
              </p:blipFill>
              <p:spPr>
                <a:xfrm>
                  <a:off x="612719" y="3521297"/>
                  <a:ext cx="951158" cy="875721"/>
                </a:xfrm>
                <a:prstGeom prst="rect">
                  <a:avLst/>
                </a:prstGeom>
              </p:spPr>
            </p:pic>
            <p:cxnSp>
              <p:nvCxnSpPr>
                <p:cNvPr id="259" name="Verbinder: gewinkelt 258">
                  <a:extLst>
                    <a:ext uri="{FF2B5EF4-FFF2-40B4-BE49-F238E27FC236}">
                      <a16:creationId xmlns:a16="http://schemas.microsoft.com/office/drawing/2014/main" id="{05C7ADE4-5504-4467-A782-DA26B1297FF1}"/>
                    </a:ext>
                  </a:extLst>
                </p:cNvPr>
                <p:cNvCxnSpPr>
                  <a:cxnSpLocks/>
                </p:cNvCxnSpPr>
                <p:nvPr/>
              </p:nvCxnSpPr>
              <p:spPr>
                <a:xfrm>
                  <a:off x="1678564" y="3458900"/>
                  <a:ext cx="1342831" cy="383762"/>
                </a:xfrm>
                <a:prstGeom prst="bentConnector3">
                  <a:avLst>
                    <a:gd name="adj1" fmla="val 64533"/>
                  </a:avLst>
                </a:prstGeom>
                <a:noFill/>
                <a:ln w="38100" cap="flat" cmpd="sng" algn="ctr">
                  <a:solidFill>
                    <a:sysClr val="window" lastClr="FFFFFF">
                      <a:lumMod val="50000"/>
                    </a:sysClr>
                  </a:solidFill>
                  <a:prstDash val="solid"/>
                  <a:tailEnd type="triangle"/>
                </a:ln>
                <a:effectLst/>
              </p:spPr>
            </p:cxnSp>
            <p:sp>
              <p:nvSpPr>
                <p:cNvPr id="260" name="Ellipse 259">
                  <a:extLst>
                    <a:ext uri="{FF2B5EF4-FFF2-40B4-BE49-F238E27FC236}">
                      <a16:creationId xmlns:a16="http://schemas.microsoft.com/office/drawing/2014/main" id="{7C4A25DE-6D59-43C9-A2A5-717CC660AB32}"/>
                    </a:ext>
                  </a:extLst>
                </p:cNvPr>
                <p:cNvSpPr>
                  <a:spLocks noChangeAspect="1"/>
                </p:cNvSpPr>
                <p:nvPr/>
              </p:nvSpPr>
              <p:spPr bwMode="gray">
                <a:xfrm>
                  <a:off x="1934563" y="3242900"/>
                  <a:ext cx="432000" cy="432000"/>
                </a:xfrm>
                <a:prstGeom prst="ellipse">
                  <a:avLst/>
                </a:prstGeom>
                <a:solidFill>
                  <a:sysClr val="window" lastClr="FFFFFF">
                    <a:lumMod val="50000"/>
                  </a:sysClr>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CH</a:t>
                  </a:r>
                  <a:r>
                    <a:rPr kumimoji="0" lang="de-DE" sz="1000" b="1" i="0" u="none" strike="noStrike" kern="0" cap="none" spc="0" normalizeH="0" baseline="-25000" noProof="0" dirty="0">
                      <a:ln>
                        <a:noFill/>
                      </a:ln>
                      <a:solidFill>
                        <a:prstClr val="white"/>
                      </a:solidFill>
                      <a:effectLst/>
                      <a:uLnTx/>
                      <a:uFillTx/>
                      <a:latin typeface="Calibri"/>
                      <a:ea typeface="+mn-ea"/>
                      <a:cs typeface="+mn-cs"/>
                    </a:rPr>
                    <a:t>4</a:t>
                  </a:r>
                </a:p>
              </p:txBody>
            </p:sp>
            <p:sp>
              <p:nvSpPr>
                <p:cNvPr id="261" name="Textfeld 260">
                  <a:extLst>
                    <a:ext uri="{FF2B5EF4-FFF2-40B4-BE49-F238E27FC236}">
                      <a16:creationId xmlns:a16="http://schemas.microsoft.com/office/drawing/2014/main" id="{39FAB3B5-95D7-4700-B6BE-5E5D4B45ECDB}"/>
                    </a:ext>
                  </a:extLst>
                </p:cNvPr>
                <p:cNvSpPr txBox="1"/>
                <p:nvPr/>
              </p:nvSpPr>
              <p:spPr>
                <a:xfrm>
                  <a:off x="2743274" y="4361675"/>
                  <a:ext cx="1638975" cy="307777"/>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Dampfreformierung</a:t>
                  </a:r>
                </a:p>
              </p:txBody>
            </p:sp>
            <p:sp>
              <p:nvSpPr>
                <p:cNvPr id="262" name="Textfeld 261">
                  <a:extLst>
                    <a:ext uri="{FF2B5EF4-FFF2-40B4-BE49-F238E27FC236}">
                      <a16:creationId xmlns:a16="http://schemas.microsoft.com/office/drawing/2014/main" id="{D87264BD-3300-4A99-9400-6E6170676F4F}"/>
                    </a:ext>
                  </a:extLst>
                </p:cNvPr>
                <p:cNvSpPr txBox="1"/>
                <p:nvPr/>
              </p:nvSpPr>
              <p:spPr>
                <a:xfrm>
                  <a:off x="747056" y="4357991"/>
                  <a:ext cx="666208" cy="307777"/>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Erdgas</a:t>
                  </a:r>
                </a:p>
              </p:txBody>
            </p:sp>
            <p:sp>
              <p:nvSpPr>
                <p:cNvPr id="263" name="Textfeld 262">
                  <a:extLst>
                    <a:ext uri="{FF2B5EF4-FFF2-40B4-BE49-F238E27FC236}">
                      <a16:creationId xmlns:a16="http://schemas.microsoft.com/office/drawing/2014/main" id="{A502DC8E-88F6-40A6-9093-95290B186863}"/>
                    </a:ext>
                  </a:extLst>
                </p:cNvPr>
                <p:cNvSpPr txBox="1"/>
                <p:nvPr/>
              </p:nvSpPr>
              <p:spPr>
                <a:xfrm>
                  <a:off x="4636515" y="4709165"/>
                  <a:ext cx="107862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Atmosphäre</a:t>
                  </a:r>
                </a:p>
              </p:txBody>
            </p:sp>
            <p:cxnSp>
              <p:nvCxnSpPr>
                <p:cNvPr id="264" name="Verbinder: gewinkelt 263">
                  <a:extLst>
                    <a:ext uri="{FF2B5EF4-FFF2-40B4-BE49-F238E27FC236}">
                      <a16:creationId xmlns:a16="http://schemas.microsoft.com/office/drawing/2014/main" id="{80BCB14A-91E8-4F83-950C-1D60234B7870}"/>
                    </a:ext>
                  </a:extLst>
                </p:cNvPr>
                <p:cNvCxnSpPr>
                  <a:cxnSpLocks/>
                  <a:stCxn id="261" idx="2"/>
                </p:cNvCxnSpPr>
                <p:nvPr/>
              </p:nvCxnSpPr>
              <p:spPr>
                <a:xfrm rot="16200000" flipH="1">
                  <a:off x="4027917" y="4204297"/>
                  <a:ext cx="196058" cy="1126368"/>
                </a:xfrm>
                <a:prstGeom prst="bentConnector2">
                  <a:avLst/>
                </a:prstGeom>
                <a:noFill/>
                <a:ln w="38100" cap="flat" cmpd="sng" algn="ctr">
                  <a:solidFill>
                    <a:srgbClr val="404040"/>
                  </a:solidFill>
                  <a:prstDash val="solid"/>
                  <a:tailEnd type="triangle"/>
                </a:ln>
                <a:effectLst/>
              </p:spPr>
            </p:cxnSp>
            <p:sp>
              <p:nvSpPr>
                <p:cNvPr id="265" name="Ellipse 264">
                  <a:extLst>
                    <a:ext uri="{FF2B5EF4-FFF2-40B4-BE49-F238E27FC236}">
                      <a16:creationId xmlns:a16="http://schemas.microsoft.com/office/drawing/2014/main" id="{EE697C93-FC89-43E6-A528-B9664548784C}"/>
                    </a:ext>
                  </a:extLst>
                </p:cNvPr>
                <p:cNvSpPr>
                  <a:spLocks noChangeAspect="1"/>
                </p:cNvSpPr>
                <p:nvPr/>
              </p:nvSpPr>
              <p:spPr bwMode="gray">
                <a:xfrm>
                  <a:off x="3882566" y="4705219"/>
                  <a:ext cx="432000" cy="307777"/>
                </a:xfrm>
                <a:prstGeom prst="ellipse">
                  <a:avLst/>
                </a:prstGeom>
                <a:solidFill>
                  <a:sysClr val="windowText" lastClr="000000">
                    <a:lumMod val="75000"/>
                    <a:lumOff val="25000"/>
                  </a:sysClr>
                </a:solidFill>
                <a:ln w="25400" cap="sq" cmpd="sng" algn="ctr">
                  <a:noFill/>
                  <a:prstDash val="solid"/>
                  <a:miter lim="800000"/>
                </a:ln>
                <a:effectLst/>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white"/>
                      </a:solidFill>
                      <a:effectLst/>
                      <a:uLnTx/>
                      <a:uFillTx/>
                      <a:latin typeface="Calibri"/>
                      <a:ea typeface="+mn-ea"/>
                      <a:cs typeface="+mn-cs"/>
                    </a:rPr>
                    <a:t>CO</a:t>
                  </a:r>
                  <a:r>
                    <a:rPr kumimoji="0" lang="de-DE" sz="1000" b="1" i="0" u="none" strike="noStrike" kern="0" cap="none" spc="0" normalizeH="0" baseline="-25000" noProof="0" dirty="0">
                      <a:ln>
                        <a:noFill/>
                      </a:ln>
                      <a:solidFill>
                        <a:prstClr val="white"/>
                      </a:solidFill>
                      <a:effectLst/>
                      <a:uLnTx/>
                      <a:uFillTx/>
                      <a:latin typeface="Calibri"/>
                      <a:ea typeface="+mn-ea"/>
                      <a:cs typeface="+mn-cs"/>
                    </a:rPr>
                    <a:t>2</a:t>
                  </a:r>
                </a:p>
              </p:txBody>
            </p:sp>
          </p:grpSp>
        </p:grpSp>
        <p:sp>
          <p:nvSpPr>
            <p:cNvPr id="251" name="Textfeld 250">
              <a:extLst>
                <a:ext uri="{FF2B5EF4-FFF2-40B4-BE49-F238E27FC236}">
                  <a16:creationId xmlns:a16="http://schemas.microsoft.com/office/drawing/2014/main" id="{B2802FDE-ADCD-4DF4-BFFA-D6CE2D91498B}"/>
                </a:ext>
              </a:extLst>
            </p:cNvPr>
            <p:cNvSpPr txBox="1"/>
            <p:nvPr/>
          </p:nvSpPr>
          <p:spPr>
            <a:xfrm>
              <a:off x="1815607" y="3851825"/>
              <a:ext cx="1007741" cy="307777"/>
            </a:xfrm>
            <a:prstGeom prst="rect">
              <a:avLst/>
            </a:prstGeom>
            <a:noFill/>
          </p:spPr>
          <p:txBody>
            <a:bodyPr wrap="squar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a:rPr>
                <a:t>Wasser</a:t>
              </a:r>
            </a:p>
          </p:txBody>
        </p:sp>
        <p:cxnSp>
          <p:nvCxnSpPr>
            <p:cNvPr id="252" name="Gerade Verbindung mit Pfeil 251">
              <a:extLst>
                <a:ext uri="{FF2B5EF4-FFF2-40B4-BE49-F238E27FC236}">
                  <a16:creationId xmlns:a16="http://schemas.microsoft.com/office/drawing/2014/main" id="{2C68D87F-3485-4E1F-ABFC-8652462C94B3}"/>
                </a:ext>
              </a:extLst>
            </p:cNvPr>
            <p:cNvCxnSpPr>
              <a:cxnSpLocks/>
            </p:cNvCxnSpPr>
            <p:nvPr/>
          </p:nvCxnSpPr>
          <p:spPr>
            <a:xfrm>
              <a:off x="2468703" y="4027522"/>
              <a:ext cx="549142" cy="0"/>
            </a:xfrm>
            <a:prstGeom prst="straightConnector1">
              <a:avLst/>
            </a:prstGeom>
            <a:noFill/>
            <a:ln w="38100" cap="flat" cmpd="sng" algn="ctr">
              <a:solidFill>
                <a:srgbClr val="143C8C">
                  <a:lumMod val="40000"/>
                  <a:lumOff val="60000"/>
                </a:srgbClr>
              </a:solidFill>
              <a:prstDash val="solid"/>
              <a:tailEnd type="triangle"/>
            </a:ln>
            <a:effectLst/>
          </p:spPr>
        </p:cxnSp>
      </p:grpSp>
    </p:spTree>
    <p:extLst>
      <p:ext uri="{BB962C8B-B14F-4D97-AF65-F5344CB8AC3E}">
        <p14:creationId xmlns:p14="http://schemas.microsoft.com/office/powerpoint/2010/main" val="40306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C14B361-2C78-D845-8590-582C964211BE}"/>
              </a:ext>
            </a:extLst>
          </p:cNvPr>
          <p:cNvSpPr>
            <a:spLocks noGrp="1"/>
          </p:cNvSpPr>
          <p:nvPr>
            <p:ph type="title"/>
          </p:nvPr>
        </p:nvSpPr>
        <p:spPr>
          <a:xfrm>
            <a:off x="576000" y="86118"/>
            <a:ext cx="7560000" cy="648000"/>
          </a:xfrm>
        </p:spPr>
        <p:txBody>
          <a:bodyPr/>
          <a:lstStyle/>
          <a:p>
            <a:r>
              <a:rPr lang="de-DE" sz="1200" b="1" dirty="0"/>
              <a:t>Energiesystem der Zukunft:</a:t>
            </a:r>
            <a:r>
              <a:rPr lang="de-DE" sz="1200" dirty="0"/>
              <a:t> 5 – Transformation durch Sektorenkopplung</a:t>
            </a:r>
            <a:br>
              <a:rPr lang="de-DE" dirty="0"/>
            </a:br>
            <a:r>
              <a:rPr lang="de-DE" sz="1800" b="0" dirty="0"/>
              <a:t>Sektorenkopplung ermöglicht eine echte Energiewende.</a:t>
            </a:r>
            <a:endParaRPr lang="de-DE" b="0" dirty="0"/>
          </a:p>
        </p:txBody>
      </p:sp>
      <p:sp>
        <p:nvSpPr>
          <p:cNvPr id="6" name="Foliennummernplatzhalter 5">
            <a:extLst>
              <a:ext uri="{FF2B5EF4-FFF2-40B4-BE49-F238E27FC236}">
                <a16:creationId xmlns:a16="http://schemas.microsoft.com/office/drawing/2014/main" id="{DFC2681D-FE9C-294E-ACF4-231105BA6FFC}"/>
              </a:ext>
            </a:extLst>
          </p:cNvPr>
          <p:cNvSpPr>
            <a:spLocks noGrp="1"/>
          </p:cNvSpPr>
          <p:nvPr>
            <p:ph type="sldNum" sz="quarter" idx="12"/>
          </p:nvPr>
        </p:nvSpPr>
        <p:spPr/>
        <p:txBody>
          <a:bodyPr/>
          <a:lstStyle/>
          <a:p>
            <a:fld id="{2AA1E7D3-1333-45EE-ABB9-51527D316BA3}" type="slidenum">
              <a:rPr lang="de-DE" noProof="0" smtClean="0"/>
              <a:pPr/>
              <a:t>13</a:t>
            </a:fld>
            <a:endParaRPr lang="de-DE" noProof="0" dirty="0"/>
          </a:p>
        </p:txBody>
      </p:sp>
      <p:sp>
        <p:nvSpPr>
          <p:cNvPr id="2" name="Fußzeilenplatzhalter 1">
            <a:extLst>
              <a:ext uri="{FF2B5EF4-FFF2-40B4-BE49-F238E27FC236}">
                <a16:creationId xmlns:a16="http://schemas.microsoft.com/office/drawing/2014/main" id="{BA7E9F07-FDFF-4191-BC17-F91FE24E5D70}"/>
              </a:ext>
            </a:extLst>
          </p:cNvPr>
          <p:cNvSpPr>
            <a:spLocks noGrp="1"/>
          </p:cNvSpPr>
          <p:nvPr>
            <p:ph type="ftr" sz="quarter" idx="3"/>
          </p:nvPr>
        </p:nvSpPr>
        <p:spPr/>
        <p:txBody>
          <a:bodyPr/>
          <a:lstStyle/>
          <a:p>
            <a:r>
              <a:rPr lang="de-DE"/>
              <a:t>VDE Rhein-Ruhr e.V. – Lars Jendernalik – 01. September 2022</a:t>
            </a:r>
            <a:endParaRPr lang="de-DE" dirty="0"/>
          </a:p>
        </p:txBody>
      </p:sp>
      <p:pic>
        <p:nvPicPr>
          <p:cNvPr id="108" name="Grafik 107">
            <a:extLst>
              <a:ext uri="{FF2B5EF4-FFF2-40B4-BE49-F238E27FC236}">
                <a16:creationId xmlns:a16="http://schemas.microsoft.com/office/drawing/2014/main" id="{87C768C3-894B-490A-B520-94B9890CF5C0}"/>
              </a:ext>
            </a:extLst>
          </p:cNvPr>
          <p:cNvPicPr>
            <a:picLocks noChangeAspect="1"/>
          </p:cNvPicPr>
          <p:nvPr/>
        </p:nvPicPr>
        <p:blipFill>
          <a:blip r:embed="rId7">
            <a:grayscl/>
            <a:extLst>
              <a:ext uri="{BEBA8EAE-BF5A-486C-A8C5-ECC9F3942E4B}">
                <a14:imgProps xmlns:a14="http://schemas.microsoft.com/office/drawing/2010/main">
                  <a14:imgLayer r:embed="rId8">
                    <a14:imgEffect>
                      <a14:saturation sat="0"/>
                    </a14:imgEffect>
                    <a14:imgEffect>
                      <a14:brightnessContrast contrast="-40000"/>
                    </a14:imgEffect>
                  </a14:imgLayer>
                </a14:imgProps>
              </a:ext>
            </a:extLst>
          </a:blip>
          <a:stretch>
            <a:fillRect/>
          </a:stretch>
        </p:blipFill>
        <p:spPr>
          <a:xfrm>
            <a:off x="301457" y="604022"/>
            <a:ext cx="8204200" cy="4038600"/>
          </a:xfrm>
          <a:prstGeom prst="rect">
            <a:avLst/>
          </a:prstGeom>
        </p:spPr>
      </p:pic>
      <p:grpSp>
        <p:nvGrpSpPr>
          <p:cNvPr id="111" name="Gruppieren 110">
            <a:extLst>
              <a:ext uri="{FF2B5EF4-FFF2-40B4-BE49-F238E27FC236}">
                <a16:creationId xmlns:a16="http://schemas.microsoft.com/office/drawing/2014/main" id="{D8C0BFBD-FCCE-4045-8896-F3051436CB37}"/>
              </a:ext>
            </a:extLst>
          </p:cNvPr>
          <p:cNvGrpSpPr/>
          <p:nvPr/>
        </p:nvGrpSpPr>
        <p:grpSpPr>
          <a:xfrm>
            <a:off x="2990320" y="2406632"/>
            <a:ext cx="447669" cy="479957"/>
            <a:chOff x="6267906" y="4686697"/>
            <a:chExt cx="447669" cy="479957"/>
          </a:xfrm>
        </p:grpSpPr>
        <p:sp>
          <p:nvSpPr>
            <p:cNvPr id="112" name="Flussdiagramm: Daten 238">
              <a:extLst>
                <a:ext uri="{FF2B5EF4-FFF2-40B4-BE49-F238E27FC236}">
                  <a16:creationId xmlns:a16="http://schemas.microsoft.com/office/drawing/2014/main" id="{C21644F1-39B6-4CB8-A9B3-2684C053A83E}"/>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113" name="Freihandform 11">
              <a:extLst>
                <a:ext uri="{FF2B5EF4-FFF2-40B4-BE49-F238E27FC236}">
                  <a16:creationId xmlns:a16="http://schemas.microsoft.com/office/drawing/2014/main" id="{14BD5FC5-B4DA-4BEC-9160-F53D9C6F0269}"/>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14" name="Freihandform 12">
              <a:extLst>
                <a:ext uri="{FF2B5EF4-FFF2-40B4-BE49-F238E27FC236}">
                  <a16:creationId xmlns:a16="http://schemas.microsoft.com/office/drawing/2014/main" id="{CA228F58-25D0-4768-A5B1-27A54BDF5A39}"/>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15" name="Freihandform 14">
              <a:extLst>
                <a:ext uri="{FF2B5EF4-FFF2-40B4-BE49-F238E27FC236}">
                  <a16:creationId xmlns:a16="http://schemas.microsoft.com/office/drawing/2014/main" id="{E47F470E-8D85-49E3-99EF-E8FF8615A25E}"/>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16" name="Sonne 115">
              <a:extLst>
                <a:ext uri="{FF2B5EF4-FFF2-40B4-BE49-F238E27FC236}">
                  <a16:creationId xmlns:a16="http://schemas.microsoft.com/office/drawing/2014/main" id="{CEF072BC-AFFF-4B89-856D-BB42B9B9D355}"/>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grpSp>
        <p:nvGrpSpPr>
          <p:cNvPr id="117" name="Gruppieren 294">
            <a:extLst>
              <a:ext uri="{FF2B5EF4-FFF2-40B4-BE49-F238E27FC236}">
                <a16:creationId xmlns:a16="http://schemas.microsoft.com/office/drawing/2014/main" id="{CE80BF24-D54F-4959-A5E8-6225D6ED1DF0}"/>
              </a:ext>
            </a:extLst>
          </p:cNvPr>
          <p:cNvGrpSpPr>
            <a:grpSpLocks/>
          </p:cNvGrpSpPr>
          <p:nvPr>
            <p:custDataLst>
              <p:tags r:id="rId1"/>
            </p:custDataLst>
          </p:nvPr>
        </p:nvGrpSpPr>
        <p:grpSpPr bwMode="auto">
          <a:xfrm>
            <a:off x="2870491" y="597798"/>
            <a:ext cx="743198" cy="787567"/>
            <a:chOff x="7350712" y="332913"/>
            <a:chExt cx="1455936" cy="1868749"/>
          </a:xfrm>
          <a:solidFill>
            <a:srgbClr val="64B42D"/>
          </a:solidFill>
        </p:grpSpPr>
        <p:sp>
          <p:nvSpPr>
            <p:cNvPr id="118" name="Trapezoid 244">
              <a:extLst>
                <a:ext uri="{FF2B5EF4-FFF2-40B4-BE49-F238E27FC236}">
                  <a16:creationId xmlns:a16="http://schemas.microsoft.com/office/drawing/2014/main" id="{FF2DE8F7-7123-4A9E-B3FC-6B9A6AB71B73}"/>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9" name="Ellipse 245">
              <a:extLst>
                <a:ext uri="{FF2B5EF4-FFF2-40B4-BE49-F238E27FC236}">
                  <a16:creationId xmlns:a16="http://schemas.microsoft.com/office/drawing/2014/main" id="{93FC91DC-7DC3-464E-B428-E6B3235C8D54}"/>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0" name="Freihandform 19">
              <a:extLst>
                <a:ext uri="{FF2B5EF4-FFF2-40B4-BE49-F238E27FC236}">
                  <a16:creationId xmlns:a16="http://schemas.microsoft.com/office/drawing/2014/main" id="{B9AFAF08-61B3-4ABD-95BF-6145039E853D}"/>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1" name="Freihandform 20">
              <a:extLst>
                <a:ext uri="{FF2B5EF4-FFF2-40B4-BE49-F238E27FC236}">
                  <a16:creationId xmlns:a16="http://schemas.microsoft.com/office/drawing/2014/main" id="{12B11167-94EE-42C0-9512-0D2B5F7E9CF6}"/>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2" name="Freihandform 21">
              <a:extLst>
                <a:ext uri="{FF2B5EF4-FFF2-40B4-BE49-F238E27FC236}">
                  <a16:creationId xmlns:a16="http://schemas.microsoft.com/office/drawing/2014/main" id="{B265FA22-53C4-4B4A-8672-9BE100FAFFB9}"/>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23" name="Gruppieren 294">
            <a:extLst>
              <a:ext uri="{FF2B5EF4-FFF2-40B4-BE49-F238E27FC236}">
                <a16:creationId xmlns:a16="http://schemas.microsoft.com/office/drawing/2014/main" id="{26A70DD4-ADF1-4571-99BF-68D20AEA6424}"/>
              </a:ext>
            </a:extLst>
          </p:cNvPr>
          <p:cNvGrpSpPr>
            <a:grpSpLocks/>
          </p:cNvGrpSpPr>
          <p:nvPr>
            <p:custDataLst>
              <p:tags r:id="rId2"/>
            </p:custDataLst>
          </p:nvPr>
        </p:nvGrpSpPr>
        <p:grpSpPr bwMode="auto">
          <a:xfrm>
            <a:off x="3152647" y="545772"/>
            <a:ext cx="743198" cy="787567"/>
            <a:chOff x="7350712" y="332913"/>
            <a:chExt cx="1455936" cy="1868749"/>
          </a:xfrm>
          <a:solidFill>
            <a:srgbClr val="64B42D"/>
          </a:solidFill>
        </p:grpSpPr>
        <p:sp>
          <p:nvSpPr>
            <p:cNvPr id="124" name="Trapezoid 244">
              <a:extLst>
                <a:ext uri="{FF2B5EF4-FFF2-40B4-BE49-F238E27FC236}">
                  <a16:creationId xmlns:a16="http://schemas.microsoft.com/office/drawing/2014/main" id="{DD243293-FAE5-41E6-86EE-956004A51584}"/>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5" name="Ellipse 245">
              <a:extLst>
                <a:ext uri="{FF2B5EF4-FFF2-40B4-BE49-F238E27FC236}">
                  <a16:creationId xmlns:a16="http://schemas.microsoft.com/office/drawing/2014/main" id="{FE67B140-8E3B-4AFC-8A5E-99A76E99C977}"/>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6" name="Freihandform 46">
              <a:extLst>
                <a:ext uri="{FF2B5EF4-FFF2-40B4-BE49-F238E27FC236}">
                  <a16:creationId xmlns:a16="http://schemas.microsoft.com/office/drawing/2014/main" id="{A81ABB53-6C67-44A9-8569-C31C6F177942}"/>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7" name="Freihandform 47">
              <a:extLst>
                <a:ext uri="{FF2B5EF4-FFF2-40B4-BE49-F238E27FC236}">
                  <a16:creationId xmlns:a16="http://schemas.microsoft.com/office/drawing/2014/main" id="{9B4210C6-9909-4A07-897B-114860AAB26B}"/>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28" name="Freihandform 48">
              <a:extLst>
                <a:ext uri="{FF2B5EF4-FFF2-40B4-BE49-F238E27FC236}">
                  <a16:creationId xmlns:a16="http://schemas.microsoft.com/office/drawing/2014/main" id="{5FDA9926-08A5-418C-819E-8A5CA4A25993}"/>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29" name="Gruppieren 294">
            <a:extLst>
              <a:ext uri="{FF2B5EF4-FFF2-40B4-BE49-F238E27FC236}">
                <a16:creationId xmlns:a16="http://schemas.microsoft.com/office/drawing/2014/main" id="{1DE0AF02-D660-482E-BAED-0409624BADC4}"/>
              </a:ext>
            </a:extLst>
          </p:cNvPr>
          <p:cNvGrpSpPr>
            <a:grpSpLocks/>
          </p:cNvGrpSpPr>
          <p:nvPr>
            <p:custDataLst>
              <p:tags r:id="rId3"/>
            </p:custDataLst>
          </p:nvPr>
        </p:nvGrpSpPr>
        <p:grpSpPr bwMode="auto">
          <a:xfrm>
            <a:off x="3454392" y="584838"/>
            <a:ext cx="743198" cy="787567"/>
            <a:chOff x="7350712" y="332913"/>
            <a:chExt cx="1455936" cy="1868749"/>
          </a:xfrm>
          <a:solidFill>
            <a:srgbClr val="64B42D"/>
          </a:solidFill>
        </p:grpSpPr>
        <p:sp>
          <p:nvSpPr>
            <p:cNvPr id="130" name="Trapezoid 244">
              <a:extLst>
                <a:ext uri="{FF2B5EF4-FFF2-40B4-BE49-F238E27FC236}">
                  <a16:creationId xmlns:a16="http://schemas.microsoft.com/office/drawing/2014/main" id="{31E0FA4E-60EE-4548-B6E6-D67195FBBA87}"/>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1" name="Ellipse 245">
              <a:extLst>
                <a:ext uri="{FF2B5EF4-FFF2-40B4-BE49-F238E27FC236}">
                  <a16:creationId xmlns:a16="http://schemas.microsoft.com/office/drawing/2014/main" id="{318387F8-9E6A-4BC1-8A3B-FDE9135D3ACB}"/>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2" name="Freihandform 52">
              <a:extLst>
                <a:ext uri="{FF2B5EF4-FFF2-40B4-BE49-F238E27FC236}">
                  <a16:creationId xmlns:a16="http://schemas.microsoft.com/office/drawing/2014/main" id="{BA163645-FCDD-487F-986D-A143C6798F69}"/>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3" name="Freihandform 53">
              <a:extLst>
                <a:ext uri="{FF2B5EF4-FFF2-40B4-BE49-F238E27FC236}">
                  <a16:creationId xmlns:a16="http://schemas.microsoft.com/office/drawing/2014/main" id="{690B14A2-4F08-4CAA-814E-467B1661F6BC}"/>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4" name="Freihandform 54">
              <a:extLst>
                <a:ext uri="{FF2B5EF4-FFF2-40B4-BE49-F238E27FC236}">
                  <a16:creationId xmlns:a16="http://schemas.microsoft.com/office/drawing/2014/main" id="{F44FFFAD-61AD-4AC3-B84F-3D37D6E3576C}"/>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35" name="Gruppieren 294">
            <a:extLst>
              <a:ext uri="{FF2B5EF4-FFF2-40B4-BE49-F238E27FC236}">
                <a16:creationId xmlns:a16="http://schemas.microsoft.com/office/drawing/2014/main" id="{3818D40B-1A25-49EF-BD81-75A9FDD9788D}"/>
              </a:ext>
            </a:extLst>
          </p:cNvPr>
          <p:cNvGrpSpPr>
            <a:grpSpLocks/>
          </p:cNvGrpSpPr>
          <p:nvPr>
            <p:custDataLst>
              <p:tags r:id="rId4"/>
            </p:custDataLst>
          </p:nvPr>
        </p:nvGrpSpPr>
        <p:grpSpPr bwMode="auto">
          <a:xfrm>
            <a:off x="4125840" y="958491"/>
            <a:ext cx="614855" cy="641226"/>
            <a:chOff x="7350712" y="332913"/>
            <a:chExt cx="1455936" cy="1868749"/>
          </a:xfrm>
          <a:solidFill>
            <a:srgbClr val="64B42D"/>
          </a:solidFill>
        </p:grpSpPr>
        <p:sp>
          <p:nvSpPr>
            <p:cNvPr id="136" name="Trapezoid 244">
              <a:extLst>
                <a:ext uri="{FF2B5EF4-FFF2-40B4-BE49-F238E27FC236}">
                  <a16:creationId xmlns:a16="http://schemas.microsoft.com/office/drawing/2014/main" id="{F7615B28-321C-4583-9EF7-770D70C826D0}"/>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7" name="Ellipse 245">
              <a:extLst>
                <a:ext uri="{FF2B5EF4-FFF2-40B4-BE49-F238E27FC236}">
                  <a16:creationId xmlns:a16="http://schemas.microsoft.com/office/drawing/2014/main" id="{DB8CA47A-7791-4725-83D2-DBC498A52F07}"/>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8" name="Freihandform 58">
              <a:extLst>
                <a:ext uri="{FF2B5EF4-FFF2-40B4-BE49-F238E27FC236}">
                  <a16:creationId xmlns:a16="http://schemas.microsoft.com/office/drawing/2014/main" id="{8A843322-880F-41E1-A2F0-2A9FD0070DB7}"/>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39" name="Freihandform 59">
              <a:extLst>
                <a:ext uri="{FF2B5EF4-FFF2-40B4-BE49-F238E27FC236}">
                  <a16:creationId xmlns:a16="http://schemas.microsoft.com/office/drawing/2014/main" id="{056667FD-3F8A-4C6D-ACD6-F318A97E9CDA}"/>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40" name="Freihandform 60">
              <a:extLst>
                <a:ext uri="{FF2B5EF4-FFF2-40B4-BE49-F238E27FC236}">
                  <a16:creationId xmlns:a16="http://schemas.microsoft.com/office/drawing/2014/main" id="{3284511F-9124-476F-A615-09D6C5DF1953}"/>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41" name="Gruppieren 294">
            <a:extLst>
              <a:ext uri="{FF2B5EF4-FFF2-40B4-BE49-F238E27FC236}">
                <a16:creationId xmlns:a16="http://schemas.microsoft.com/office/drawing/2014/main" id="{FE65C8A5-4940-483C-918F-25705B2E3F67}"/>
              </a:ext>
            </a:extLst>
          </p:cNvPr>
          <p:cNvGrpSpPr>
            <a:grpSpLocks/>
          </p:cNvGrpSpPr>
          <p:nvPr>
            <p:custDataLst>
              <p:tags r:id="rId5"/>
            </p:custDataLst>
          </p:nvPr>
        </p:nvGrpSpPr>
        <p:grpSpPr bwMode="auto">
          <a:xfrm>
            <a:off x="4394234" y="1058773"/>
            <a:ext cx="570831" cy="664718"/>
            <a:chOff x="7350712" y="332913"/>
            <a:chExt cx="1455936" cy="1868749"/>
          </a:xfrm>
          <a:solidFill>
            <a:srgbClr val="64B42D"/>
          </a:solidFill>
        </p:grpSpPr>
        <p:sp>
          <p:nvSpPr>
            <p:cNvPr id="142" name="Trapezoid 244">
              <a:extLst>
                <a:ext uri="{FF2B5EF4-FFF2-40B4-BE49-F238E27FC236}">
                  <a16:creationId xmlns:a16="http://schemas.microsoft.com/office/drawing/2014/main" id="{F209E61C-BB29-41C5-8674-5E9AC742CE9D}"/>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43" name="Ellipse 245">
              <a:extLst>
                <a:ext uri="{FF2B5EF4-FFF2-40B4-BE49-F238E27FC236}">
                  <a16:creationId xmlns:a16="http://schemas.microsoft.com/office/drawing/2014/main" id="{AB57836A-5581-46B6-BBE9-BD0B031D70C5}"/>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44" name="Freihandform 64">
              <a:extLst>
                <a:ext uri="{FF2B5EF4-FFF2-40B4-BE49-F238E27FC236}">
                  <a16:creationId xmlns:a16="http://schemas.microsoft.com/office/drawing/2014/main" id="{E2750E12-3342-44AF-9557-A1C24DFF8743}"/>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45" name="Freihandform 65">
              <a:extLst>
                <a:ext uri="{FF2B5EF4-FFF2-40B4-BE49-F238E27FC236}">
                  <a16:creationId xmlns:a16="http://schemas.microsoft.com/office/drawing/2014/main" id="{18A168D5-B234-40FD-8450-DCAB03151F16}"/>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46" name="Freihandform 66">
              <a:extLst>
                <a:ext uri="{FF2B5EF4-FFF2-40B4-BE49-F238E27FC236}">
                  <a16:creationId xmlns:a16="http://schemas.microsoft.com/office/drawing/2014/main" id="{D9F6DD8D-53A1-4405-A3CB-FD619C11A297}"/>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47" name="Gruppieren 146">
            <a:extLst>
              <a:ext uri="{FF2B5EF4-FFF2-40B4-BE49-F238E27FC236}">
                <a16:creationId xmlns:a16="http://schemas.microsoft.com/office/drawing/2014/main" id="{C74D15D1-D714-4184-9796-DB341CC58B48}"/>
              </a:ext>
            </a:extLst>
          </p:cNvPr>
          <p:cNvGrpSpPr/>
          <p:nvPr/>
        </p:nvGrpSpPr>
        <p:grpSpPr>
          <a:xfrm>
            <a:off x="3554681" y="2414802"/>
            <a:ext cx="447669" cy="479957"/>
            <a:chOff x="6267906" y="4686697"/>
            <a:chExt cx="447669" cy="479957"/>
          </a:xfrm>
        </p:grpSpPr>
        <p:sp>
          <p:nvSpPr>
            <p:cNvPr id="148" name="Flussdiagramm: Daten 238">
              <a:extLst>
                <a:ext uri="{FF2B5EF4-FFF2-40B4-BE49-F238E27FC236}">
                  <a16:creationId xmlns:a16="http://schemas.microsoft.com/office/drawing/2014/main" id="{F43B1F39-2138-448E-B125-5F02464ACEC8}"/>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149" name="Freihandform 69">
              <a:extLst>
                <a:ext uri="{FF2B5EF4-FFF2-40B4-BE49-F238E27FC236}">
                  <a16:creationId xmlns:a16="http://schemas.microsoft.com/office/drawing/2014/main" id="{D9430BAC-99E0-45F3-950B-0AFD84E5A91A}"/>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0" name="Freihandform 70">
              <a:extLst>
                <a:ext uri="{FF2B5EF4-FFF2-40B4-BE49-F238E27FC236}">
                  <a16:creationId xmlns:a16="http://schemas.microsoft.com/office/drawing/2014/main" id="{10E36D73-D80C-46FD-9CD4-31E6D4AC3C8F}"/>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1" name="Freihandform 71">
              <a:extLst>
                <a:ext uri="{FF2B5EF4-FFF2-40B4-BE49-F238E27FC236}">
                  <a16:creationId xmlns:a16="http://schemas.microsoft.com/office/drawing/2014/main" id="{12CC4395-26F6-4C80-8D40-02AE0A03C17E}"/>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2" name="Sonne 151">
              <a:extLst>
                <a:ext uri="{FF2B5EF4-FFF2-40B4-BE49-F238E27FC236}">
                  <a16:creationId xmlns:a16="http://schemas.microsoft.com/office/drawing/2014/main" id="{8DA29B1E-EDE7-4049-B172-C4AADF436990}"/>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grpSp>
        <p:nvGrpSpPr>
          <p:cNvPr id="153" name="Gruppieren 152">
            <a:extLst>
              <a:ext uri="{FF2B5EF4-FFF2-40B4-BE49-F238E27FC236}">
                <a16:creationId xmlns:a16="http://schemas.microsoft.com/office/drawing/2014/main" id="{D1F2EAB1-0CF6-420D-B535-C3392E938256}"/>
              </a:ext>
            </a:extLst>
          </p:cNvPr>
          <p:cNvGrpSpPr/>
          <p:nvPr/>
        </p:nvGrpSpPr>
        <p:grpSpPr>
          <a:xfrm>
            <a:off x="2244665" y="2231397"/>
            <a:ext cx="447669" cy="479957"/>
            <a:chOff x="6267906" y="4686697"/>
            <a:chExt cx="447669" cy="479957"/>
          </a:xfrm>
        </p:grpSpPr>
        <p:sp>
          <p:nvSpPr>
            <p:cNvPr id="154" name="Flussdiagramm: Daten 238">
              <a:extLst>
                <a:ext uri="{FF2B5EF4-FFF2-40B4-BE49-F238E27FC236}">
                  <a16:creationId xmlns:a16="http://schemas.microsoft.com/office/drawing/2014/main" id="{3F7EEE0C-3C9E-4939-B08D-98A8F396C74E}"/>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5" name="Freihandform 75">
              <a:extLst>
                <a:ext uri="{FF2B5EF4-FFF2-40B4-BE49-F238E27FC236}">
                  <a16:creationId xmlns:a16="http://schemas.microsoft.com/office/drawing/2014/main" id="{9A067050-EF7B-4B43-A0DB-7B308F3BFED1}"/>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6" name="Freihandform 76">
              <a:extLst>
                <a:ext uri="{FF2B5EF4-FFF2-40B4-BE49-F238E27FC236}">
                  <a16:creationId xmlns:a16="http://schemas.microsoft.com/office/drawing/2014/main" id="{220FDAE6-0112-4A30-B52A-9C41F1E333BE}"/>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7" name="Freihandform 77">
              <a:extLst>
                <a:ext uri="{FF2B5EF4-FFF2-40B4-BE49-F238E27FC236}">
                  <a16:creationId xmlns:a16="http://schemas.microsoft.com/office/drawing/2014/main" id="{06BBE302-FF83-47D8-9620-EF5757A1BE53}"/>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58" name="Sonne 157">
              <a:extLst>
                <a:ext uri="{FF2B5EF4-FFF2-40B4-BE49-F238E27FC236}">
                  <a16:creationId xmlns:a16="http://schemas.microsoft.com/office/drawing/2014/main" id="{E3827EF6-13C0-4552-979F-6207E130983E}"/>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sp>
        <p:nvSpPr>
          <p:cNvPr id="159" name="Freihandform 205">
            <a:extLst>
              <a:ext uri="{FF2B5EF4-FFF2-40B4-BE49-F238E27FC236}">
                <a16:creationId xmlns:a16="http://schemas.microsoft.com/office/drawing/2014/main" id="{CB26A09C-2826-457C-8098-F66FC1B92ED1}"/>
              </a:ext>
            </a:extLst>
          </p:cNvPr>
          <p:cNvSpPr/>
          <p:nvPr/>
        </p:nvSpPr>
        <p:spPr bwMode="gray">
          <a:xfrm>
            <a:off x="4617223" y="1252719"/>
            <a:ext cx="1118896" cy="599508"/>
          </a:xfrm>
          <a:custGeom>
            <a:avLst/>
            <a:gdLst>
              <a:gd name="connsiteX0" fmla="*/ 0 w 1744021"/>
              <a:gd name="connsiteY0" fmla="*/ 599508 h 599508"/>
              <a:gd name="connsiteX1" fmla="*/ 502617 w 1744021"/>
              <a:gd name="connsiteY1" fmla="*/ 181669 h 599508"/>
              <a:gd name="connsiteX2" fmla="*/ 1180847 w 1744021"/>
              <a:gd name="connsiteY2" fmla="*/ 30279 h 599508"/>
              <a:gd name="connsiteX3" fmla="*/ 1744021 w 1744021"/>
              <a:gd name="connsiteY3" fmla="*/ 0 h 599508"/>
            </a:gdLst>
            <a:ahLst/>
            <a:cxnLst>
              <a:cxn ang="0">
                <a:pos x="connsiteX0" y="connsiteY0"/>
              </a:cxn>
              <a:cxn ang="0">
                <a:pos x="connsiteX1" y="connsiteY1"/>
              </a:cxn>
              <a:cxn ang="0">
                <a:pos x="connsiteX2" y="connsiteY2"/>
              </a:cxn>
              <a:cxn ang="0">
                <a:pos x="connsiteX3" y="connsiteY3"/>
              </a:cxn>
            </a:cxnLst>
            <a:rect l="l" t="t" r="r" b="b"/>
            <a:pathLst>
              <a:path w="1744021" h="599508">
                <a:moveTo>
                  <a:pt x="0" y="599508"/>
                </a:moveTo>
                <a:cubicBezTo>
                  <a:pt x="152904" y="438024"/>
                  <a:pt x="305809" y="276540"/>
                  <a:pt x="502617" y="181669"/>
                </a:cubicBezTo>
                <a:cubicBezTo>
                  <a:pt x="699425" y="86798"/>
                  <a:pt x="973946" y="60557"/>
                  <a:pt x="1180847" y="30279"/>
                </a:cubicBezTo>
                <a:cubicBezTo>
                  <a:pt x="1387748" y="1"/>
                  <a:pt x="1565884" y="0"/>
                  <a:pt x="1744021" y="0"/>
                </a:cubicBezTo>
              </a:path>
            </a:pathLst>
          </a:custGeom>
          <a:noFill/>
          <a:ln w="25400" cap="sq" cmpd="sng" algn="ctr">
            <a:solidFill>
              <a:srgbClr val="C5D8FF"/>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1" name="Freihandform 228">
            <a:extLst>
              <a:ext uri="{FF2B5EF4-FFF2-40B4-BE49-F238E27FC236}">
                <a16:creationId xmlns:a16="http://schemas.microsoft.com/office/drawing/2014/main" id="{912186AF-8AB3-4C2A-B2C5-5C6787E19724}"/>
              </a:ext>
            </a:extLst>
          </p:cNvPr>
          <p:cNvSpPr/>
          <p:nvPr/>
        </p:nvSpPr>
        <p:spPr bwMode="gray">
          <a:xfrm>
            <a:off x="1020178" y="1464666"/>
            <a:ext cx="1229293" cy="363688"/>
          </a:xfrm>
          <a:custGeom>
            <a:avLst/>
            <a:gdLst>
              <a:gd name="connsiteX0" fmla="*/ 1229293 w 1229293"/>
              <a:gd name="connsiteY0" fmla="*/ 351227 h 363688"/>
              <a:gd name="connsiteX1" fmla="*/ 587396 w 1229293"/>
              <a:gd name="connsiteY1" fmla="*/ 320949 h 363688"/>
              <a:gd name="connsiteX2" fmla="*/ 0 w 1229293"/>
              <a:gd name="connsiteY2" fmla="*/ 0 h 363688"/>
            </a:gdLst>
            <a:ahLst/>
            <a:cxnLst>
              <a:cxn ang="0">
                <a:pos x="connsiteX0" y="connsiteY0"/>
              </a:cxn>
              <a:cxn ang="0">
                <a:pos x="connsiteX1" y="connsiteY1"/>
              </a:cxn>
              <a:cxn ang="0">
                <a:pos x="connsiteX2" y="connsiteY2"/>
              </a:cxn>
            </a:cxnLst>
            <a:rect l="l" t="t" r="r" b="b"/>
            <a:pathLst>
              <a:path w="1229293" h="363688">
                <a:moveTo>
                  <a:pt x="1229293" y="351227"/>
                </a:moveTo>
                <a:cubicBezTo>
                  <a:pt x="1010785" y="365357"/>
                  <a:pt x="792278" y="379487"/>
                  <a:pt x="587396" y="320949"/>
                </a:cubicBezTo>
                <a:cubicBezTo>
                  <a:pt x="382514" y="262411"/>
                  <a:pt x="191257" y="131205"/>
                  <a:pt x="0" y="0"/>
                </a:cubicBezTo>
              </a:path>
            </a:pathLst>
          </a:custGeom>
          <a:noFill/>
          <a:ln w="25400" cap="sq" cmpd="sng" algn="ctr">
            <a:solidFill>
              <a:srgbClr val="C5D8FF"/>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2" name="Freihandform 229">
            <a:extLst>
              <a:ext uri="{FF2B5EF4-FFF2-40B4-BE49-F238E27FC236}">
                <a16:creationId xmlns:a16="http://schemas.microsoft.com/office/drawing/2014/main" id="{98EA7AAB-85F1-430B-BCB6-9559A16A884C}"/>
              </a:ext>
            </a:extLst>
          </p:cNvPr>
          <p:cNvSpPr/>
          <p:nvPr/>
        </p:nvSpPr>
        <p:spPr bwMode="gray">
          <a:xfrm>
            <a:off x="856676" y="1828004"/>
            <a:ext cx="1090013" cy="54501"/>
          </a:xfrm>
          <a:custGeom>
            <a:avLst/>
            <a:gdLst>
              <a:gd name="connsiteX0" fmla="*/ 1090013 w 1090013"/>
              <a:gd name="connsiteY0" fmla="*/ 0 h 54501"/>
              <a:gd name="connsiteX1" fmla="*/ 308837 w 1090013"/>
              <a:gd name="connsiteY1" fmla="*/ 42390 h 54501"/>
              <a:gd name="connsiteX2" fmla="*/ 0 w 1090013"/>
              <a:gd name="connsiteY2" fmla="*/ 54501 h 54501"/>
            </a:gdLst>
            <a:ahLst/>
            <a:cxnLst>
              <a:cxn ang="0">
                <a:pos x="connsiteX0" y="connsiteY0"/>
              </a:cxn>
              <a:cxn ang="0">
                <a:pos x="connsiteX1" y="connsiteY1"/>
              </a:cxn>
              <a:cxn ang="0">
                <a:pos x="connsiteX2" y="connsiteY2"/>
              </a:cxn>
            </a:cxnLst>
            <a:rect l="l" t="t" r="r" b="b"/>
            <a:pathLst>
              <a:path w="1090013" h="54501">
                <a:moveTo>
                  <a:pt x="1090013" y="0"/>
                </a:moveTo>
                <a:lnTo>
                  <a:pt x="308837" y="42390"/>
                </a:lnTo>
                <a:cubicBezTo>
                  <a:pt x="127168" y="51474"/>
                  <a:pt x="63584" y="52987"/>
                  <a:pt x="0" y="54501"/>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3" name="Freihandform 230">
            <a:extLst>
              <a:ext uri="{FF2B5EF4-FFF2-40B4-BE49-F238E27FC236}">
                <a16:creationId xmlns:a16="http://schemas.microsoft.com/office/drawing/2014/main" id="{E4A1C003-9A6F-4C7E-B193-B1F74023794F}"/>
              </a:ext>
            </a:extLst>
          </p:cNvPr>
          <p:cNvSpPr/>
          <p:nvPr/>
        </p:nvSpPr>
        <p:spPr bwMode="gray">
          <a:xfrm>
            <a:off x="790064" y="1840115"/>
            <a:ext cx="823566" cy="611619"/>
          </a:xfrm>
          <a:custGeom>
            <a:avLst/>
            <a:gdLst>
              <a:gd name="connsiteX0" fmla="*/ 823566 w 823566"/>
              <a:gd name="connsiteY0" fmla="*/ 0 h 611619"/>
              <a:gd name="connsiteX1" fmla="*/ 314893 w 823566"/>
              <a:gd name="connsiteY1" fmla="*/ 260392 h 611619"/>
              <a:gd name="connsiteX2" fmla="*/ 0 w 823566"/>
              <a:gd name="connsiteY2" fmla="*/ 611619 h 611619"/>
            </a:gdLst>
            <a:ahLst/>
            <a:cxnLst>
              <a:cxn ang="0">
                <a:pos x="connsiteX0" y="connsiteY0"/>
              </a:cxn>
              <a:cxn ang="0">
                <a:pos x="connsiteX1" y="connsiteY1"/>
              </a:cxn>
              <a:cxn ang="0">
                <a:pos x="connsiteX2" y="connsiteY2"/>
              </a:cxn>
            </a:cxnLst>
            <a:rect l="l" t="t" r="r" b="b"/>
            <a:pathLst>
              <a:path w="823566" h="611619">
                <a:moveTo>
                  <a:pt x="823566" y="0"/>
                </a:moveTo>
                <a:cubicBezTo>
                  <a:pt x="637860" y="79228"/>
                  <a:pt x="452154" y="158456"/>
                  <a:pt x="314893" y="260392"/>
                </a:cubicBezTo>
                <a:cubicBezTo>
                  <a:pt x="177632" y="362329"/>
                  <a:pt x="88816" y="486974"/>
                  <a:pt x="0" y="611619"/>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4" name="Freihandform 231">
            <a:extLst>
              <a:ext uri="{FF2B5EF4-FFF2-40B4-BE49-F238E27FC236}">
                <a16:creationId xmlns:a16="http://schemas.microsoft.com/office/drawing/2014/main" id="{E6782DFE-703A-47CF-A413-966D9574161F}"/>
              </a:ext>
            </a:extLst>
          </p:cNvPr>
          <p:cNvSpPr/>
          <p:nvPr/>
        </p:nvSpPr>
        <p:spPr bwMode="gray">
          <a:xfrm>
            <a:off x="899065" y="1924894"/>
            <a:ext cx="514729" cy="1144514"/>
          </a:xfrm>
          <a:custGeom>
            <a:avLst/>
            <a:gdLst>
              <a:gd name="connsiteX0" fmla="*/ 514729 w 514729"/>
              <a:gd name="connsiteY0" fmla="*/ 0 h 1144514"/>
              <a:gd name="connsiteX1" fmla="*/ 175614 w 514729"/>
              <a:gd name="connsiteY1" fmla="*/ 496562 h 1144514"/>
              <a:gd name="connsiteX2" fmla="*/ 0 w 514729"/>
              <a:gd name="connsiteY2" fmla="*/ 1144514 h 1144514"/>
            </a:gdLst>
            <a:ahLst/>
            <a:cxnLst>
              <a:cxn ang="0">
                <a:pos x="connsiteX0" y="connsiteY0"/>
              </a:cxn>
              <a:cxn ang="0">
                <a:pos x="connsiteX1" y="connsiteY1"/>
              </a:cxn>
              <a:cxn ang="0">
                <a:pos x="connsiteX2" y="connsiteY2"/>
              </a:cxn>
            </a:cxnLst>
            <a:rect l="l" t="t" r="r" b="b"/>
            <a:pathLst>
              <a:path w="514729" h="1144514">
                <a:moveTo>
                  <a:pt x="514729" y="0"/>
                </a:moveTo>
                <a:cubicBezTo>
                  <a:pt x="388065" y="152905"/>
                  <a:pt x="261402" y="305810"/>
                  <a:pt x="175614" y="496562"/>
                </a:cubicBezTo>
                <a:cubicBezTo>
                  <a:pt x="89826" y="687314"/>
                  <a:pt x="44913" y="915914"/>
                  <a:pt x="0" y="1144514"/>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5" name="Freihandform 232">
            <a:extLst>
              <a:ext uri="{FF2B5EF4-FFF2-40B4-BE49-F238E27FC236}">
                <a16:creationId xmlns:a16="http://schemas.microsoft.com/office/drawing/2014/main" id="{6CE954C2-FCED-4397-A4E1-8A2288F2BBE4}"/>
              </a:ext>
            </a:extLst>
          </p:cNvPr>
          <p:cNvSpPr/>
          <p:nvPr/>
        </p:nvSpPr>
        <p:spPr bwMode="gray">
          <a:xfrm>
            <a:off x="2925811" y="2294288"/>
            <a:ext cx="171448" cy="753496"/>
          </a:xfrm>
          <a:custGeom>
            <a:avLst/>
            <a:gdLst>
              <a:gd name="connsiteX0" fmla="*/ 171448 w 171448"/>
              <a:gd name="connsiteY0" fmla="*/ 0 h 750898"/>
              <a:gd name="connsiteX1" fmla="*/ 32168 w 171448"/>
              <a:gd name="connsiteY1" fmla="*/ 211947 h 750898"/>
              <a:gd name="connsiteX2" fmla="*/ 1890 w 171448"/>
              <a:gd name="connsiteY2" fmla="*/ 466283 h 750898"/>
              <a:gd name="connsiteX3" fmla="*/ 68502 w 171448"/>
              <a:gd name="connsiteY3" fmla="*/ 750898 h 750898"/>
            </a:gdLst>
            <a:ahLst/>
            <a:cxnLst>
              <a:cxn ang="0">
                <a:pos x="connsiteX0" y="connsiteY0"/>
              </a:cxn>
              <a:cxn ang="0">
                <a:pos x="connsiteX1" y="connsiteY1"/>
              </a:cxn>
              <a:cxn ang="0">
                <a:pos x="connsiteX2" y="connsiteY2"/>
              </a:cxn>
              <a:cxn ang="0">
                <a:pos x="connsiteX3" y="connsiteY3"/>
              </a:cxn>
            </a:cxnLst>
            <a:rect l="l" t="t" r="r" b="b"/>
            <a:pathLst>
              <a:path w="171448" h="750898">
                <a:moveTo>
                  <a:pt x="171448" y="0"/>
                </a:moveTo>
                <a:cubicBezTo>
                  <a:pt x="115938" y="67116"/>
                  <a:pt x="60428" y="134233"/>
                  <a:pt x="32168" y="211947"/>
                </a:cubicBezTo>
                <a:cubicBezTo>
                  <a:pt x="3908" y="289661"/>
                  <a:pt x="-4166" y="376458"/>
                  <a:pt x="1890" y="466283"/>
                </a:cubicBezTo>
                <a:cubicBezTo>
                  <a:pt x="7946" y="556108"/>
                  <a:pt x="38224" y="653503"/>
                  <a:pt x="68502" y="750898"/>
                </a:cubicBezTo>
              </a:path>
            </a:pathLst>
          </a:custGeom>
          <a:noFill/>
          <a:ln w="25400" cap="sq" cmpd="sng" algn="ctr">
            <a:solidFill>
              <a:srgbClr val="C5D8FF"/>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6" name="Freihandform 233">
            <a:extLst>
              <a:ext uri="{FF2B5EF4-FFF2-40B4-BE49-F238E27FC236}">
                <a16:creationId xmlns:a16="http://schemas.microsoft.com/office/drawing/2014/main" id="{8A789D49-57B3-4B32-A93F-BEE423428733}"/>
              </a:ext>
            </a:extLst>
          </p:cNvPr>
          <p:cNvSpPr/>
          <p:nvPr/>
        </p:nvSpPr>
        <p:spPr bwMode="gray">
          <a:xfrm>
            <a:off x="1456390" y="2681744"/>
            <a:ext cx="1326183" cy="583547"/>
          </a:xfrm>
          <a:custGeom>
            <a:avLst/>
            <a:gdLst>
              <a:gd name="connsiteX0" fmla="*/ 1326183 w 1326183"/>
              <a:gd name="connsiteY0" fmla="*/ 678231 h 678231"/>
              <a:gd name="connsiteX1" fmla="*/ 538951 w 1326183"/>
              <a:gd name="connsiteY1" fmla="*/ 532896 h 678231"/>
              <a:gd name="connsiteX2" fmla="*/ 0 w 1326183"/>
              <a:gd name="connsiteY2" fmla="*/ 0 h 678231"/>
            </a:gdLst>
            <a:ahLst/>
            <a:cxnLst>
              <a:cxn ang="0">
                <a:pos x="connsiteX0" y="connsiteY0"/>
              </a:cxn>
              <a:cxn ang="0">
                <a:pos x="connsiteX1" y="connsiteY1"/>
              </a:cxn>
              <a:cxn ang="0">
                <a:pos x="connsiteX2" y="connsiteY2"/>
              </a:cxn>
            </a:cxnLst>
            <a:rect l="l" t="t" r="r" b="b"/>
            <a:pathLst>
              <a:path w="1326183" h="678231">
                <a:moveTo>
                  <a:pt x="1326183" y="678231"/>
                </a:moveTo>
                <a:cubicBezTo>
                  <a:pt x="1043082" y="662082"/>
                  <a:pt x="759981" y="645934"/>
                  <a:pt x="538951" y="532896"/>
                </a:cubicBezTo>
                <a:cubicBezTo>
                  <a:pt x="317921" y="419858"/>
                  <a:pt x="158960" y="209929"/>
                  <a:pt x="0" y="0"/>
                </a:cubicBezTo>
              </a:path>
            </a:pathLst>
          </a:custGeom>
          <a:noFill/>
          <a:ln w="25400" cap="sq" cmpd="sng" algn="ctr">
            <a:solidFill>
              <a:srgbClr val="FFC000"/>
            </a:solidFill>
            <a:prstDash val="solid"/>
            <a:miter lim="800000"/>
            <a:tailEnd type="stealt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7" name="Freihandform 234">
            <a:extLst>
              <a:ext uri="{FF2B5EF4-FFF2-40B4-BE49-F238E27FC236}">
                <a16:creationId xmlns:a16="http://schemas.microsoft.com/office/drawing/2014/main" id="{157D02C3-F119-4AAA-9801-42A0A5523DF7}"/>
              </a:ext>
            </a:extLst>
          </p:cNvPr>
          <p:cNvSpPr/>
          <p:nvPr/>
        </p:nvSpPr>
        <p:spPr bwMode="gray">
          <a:xfrm>
            <a:off x="1352475" y="2924611"/>
            <a:ext cx="799343" cy="258909"/>
          </a:xfrm>
          <a:custGeom>
            <a:avLst/>
            <a:gdLst>
              <a:gd name="connsiteX0" fmla="*/ 799343 w 799343"/>
              <a:gd name="connsiteY0" fmla="*/ 333059 h 333059"/>
              <a:gd name="connsiteX1" fmla="*/ 363338 w 799343"/>
              <a:gd name="connsiteY1" fmla="*/ 242225 h 333059"/>
              <a:gd name="connsiteX2" fmla="*/ 0 w 799343"/>
              <a:gd name="connsiteY2" fmla="*/ 0 h 333059"/>
            </a:gdLst>
            <a:ahLst/>
            <a:cxnLst>
              <a:cxn ang="0">
                <a:pos x="connsiteX0" y="connsiteY0"/>
              </a:cxn>
              <a:cxn ang="0">
                <a:pos x="connsiteX1" y="connsiteY1"/>
              </a:cxn>
              <a:cxn ang="0">
                <a:pos x="connsiteX2" y="connsiteY2"/>
              </a:cxn>
            </a:cxnLst>
            <a:rect l="l" t="t" r="r" b="b"/>
            <a:pathLst>
              <a:path w="799343" h="333059">
                <a:moveTo>
                  <a:pt x="799343" y="333059"/>
                </a:moveTo>
                <a:cubicBezTo>
                  <a:pt x="647952" y="315397"/>
                  <a:pt x="496562" y="297735"/>
                  <a:pt x="363338" y="242225"/>
                </a:cubicBezTo>
                <a:cubicBezTo>
                  <a:pt x="230114" y="186715"/>
                  <a:pt x="115057" y="93357"/>
                  <a:pt x="0" y="0"/>
                </a:cubicBezTo>
              </a:path>
            </a:pathLst>
          </a:custGeom>
          <a:noFill/>
          <a:ln w="25400" cap="sq" cmpd="sng" algn="ctr">
            <a:solidFill>
              <a:srgbClr val="FFC000"/>
            </a:solidFill>
            <a:prstDash val="solid"/>
            <a:miter lim="800000"/>
            <a:tailEnd type="stealt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8" name="Freihandform 235">
            <a:extLst>
              <a:ext uri="{FF2B5EF4-FFF2-40B4-BE49-F238E27FC236}">
                <a16:creationId xmlns:a16="http://schemas.microsoft.com/office/drawing/2014/main" id="{2452C702-2CE8-48A7-BE65-1DC26CE28471}"/>
              </a:ext>
            </a:extLst>
          </p:cNvPr>
          <p:cNvSpPr/>
          <p:nvPr/>
        </p:nvSpPr>
        <p:spPr bwMode="gray">
          <a:xfrm>
            <a:off x="1146584" y="3081348"/>
            <a:ext cx="605563" cy="312345"/>
          </a:xfrm>
          <a:custGeom>
            <a:avLst/>
            <a:gdLst>
              <a:gd name="connsiteX0" fmla="*/ 605563 w 605563"/>
              <a:gd name="connsiteY0" fmla="*/ 20971 h 136028"/>
              <a:gd name="connsiteX1" fmla="*/ 272503 w 605563"/>
              <a:gd name="connsiteY1" fmla="*/ 8859 h 136028"/>
              <a:gd name="connsiteX2" fmla="*/ 0 w 605563"/>
              <a:gd name="connsiteY2" fmla="*/ 136028 h 136028"/>
            </a:gdLst>
            <a:ahLst/>
            <a:cxnLst>
              <a:cxn ang="0">
                <a:pos x="connsiteX0" y="connsiteY0"/>
              </a:cxn>
              <a:cxn ang="0">
                <a:pos x="connsiteX1" y="connsiteY1"/>
              </a:cxn>
              <a:cxn ang="0">
                <a:pos x="connsiteX2" y="connsiteY2"/>
              </a:cxn>
            </a:cxnLst>
            <a:rect l="l" t="t" r="r" b="b"/>
            <a:pathLst>
              <a:path w="605563" h="136028">
                <a:moveTo>
                  <a:pt x="605563" y="20971"/>
                </a:moveTo>
                <a:cubicBezTo>
                  <a:pt x="489496" y="5327"/>
                  <a:pt x="373430" y="-10317"/>
                  <a:pt x="272503" y="8859"/>
                </a:cubicBezTo>
                <a:cubicBezTo>
                  <a:pt x="171576" y="28035"/>
                  <a:pt x="85788" y="82031"/>
                  <a:pt x="0" y="136028"/>
                </a:cubicBezTo>
              </a:path>
            </a:pathLst>
          </a:custGeom>
          <a:noFill/>
          <a:ln w="25400" cap="sq" cmpd="sng" algn="ctr">
            <a:solidFill>
              <a:srgbClr val="FFC000"/>
            </a:solidFill>
            <a:prstDash val="solid"/>
            <a:miter lim="800000"/>
            <a:tailEnd type="stealt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9" name="Freihandform 246">
            <a:extLst>
              <a:ext uri="{FF2B5EF4-FFF2-40B4-BE49-F238E27FC236}">
                <a16:creationId xmlns:a16="http://schemas.microsoft.com/office/drawing/2014/main" id="{5D0AD9D6-D080-4762-940A-209564B9C862}"/>
              </a:ext>
            </a:extLst>
          </p:cNvPr>
          <p:cNvSpPr/>
          <p:nvPr/>
        </p:nvSpPr>
        <p:spPr bwMode="gray">
          <a:xfrm>
            <a:off x="3842101" y="3717497"/>
            <a:ext cx="920169" cy="175612"/>
          </a:xfrm>
          <a:custGeom>
            <a:avLst/>
            <a:gdLst>
              <a:gd name="connsiteX0" fmla="*/ 0 w 853844"/>
              <a:gd name="connsiteY0" fmla="*/ 8740 h 99574"/>
              <a:gd name="connsiteX1" fmla="*/ 369394 w 853844"/>
              <a:gd name="connsiteY1" fmla="*/ 8740 h 99574"/>
              <a:gd name="connsiteX2" fmla="*/ 853844 w 853844"/>
              <a:gd name="connsiteY2" fmla="*/ 99574 h 99574"/>
            </a:gdLst>
            <a:ahLst/>
            <a:cxnLst>
              <a:cxn ang="0">
                <a:pos x="connsiteX0" y="connsiteY0"/>
              </a:cxn>
              <a:cxn ang="0">
                <a:pos x="connsiteX1" y="connsiteY1"/>
              </a:cxn>
              <a:cxn ang="0">
                <a:pos x="connsiteX2" y="connsiteY2"/>
              </a:cxn>
            </a:cxnLst>
            <a:rect l="l" t="t" r="r" b="b"/>
            <a:pathLst>
              <a:path w="853844" h="99574">
                <a:moveTo>
                  <a:pt x="0" y="8740"/>
                </a:moveTo>
                <a:cubicBezTo>
                  <a:pt x="113543" y="1170"/>
                  <a:pt x="227087" y="-6399"/>
                  <a:pt x="369394" y="8740"/>
                </a:cubicBezTo>
                <a:cubicBezTo>
                  <a:pt x="511701" y="23879"/>
                  <a:pt x="682772" y="61726"/>
                  <a:pt x="853844" y="99574"/>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70" name="Textfeld 169">
            <a:extLst>
              <a:ext uri="{FF2B5EF4-FFF2-40B4-BE49-F238E27FC236}">
                <a16:creationId xmlns:a16="http://schemas.microsoft.com/office/drawing/2014/main" id="{15F86E69-77B3-4AD7-89E5-29CE1F85857B}"/>
              </a:ext>
            </a:extLst>
          </p:cNvPr>
          <p:cNvSpPr txBox="1"/>
          <p:nvPr/>
        </p:nvSpPr>
        <p:spPr>
          <a:xfrm>
            <a:off x="2754300" y="1694988"/>
            <a:ext cx="1519070" cy="500137"/>
          </a:xfrm>
          <a:prstGeom prst="rect">
            <a:avLst/>
          </a:prstGeom>
          <a:solidFill>
            <a:srgbClr val="C5D8FF"/>
          </a:solidFill>
        </p:spPr>
        <p:txBody>
          <a:bodyPr wrap="none" rtlCol="0">
            <a:spAutoFit/>
          </a:bodyPr>
          <a:lstStyle/>
          <a:p>
            <a:pPr algn="ctr">
              <a:spcBef>
                <a:spcPts val="600"/>
              </a:spcBef>
              <a:buFont typeface="Arial" panose="020B0604020202020204" pitchFamily="34" charset="0"/>
              <a:buNone/>
            </a:pPr>
            <a:r>
              <a:rPr lang="de-DE" sz="1600" b="1" dirty="0">
                <a:solidFill>
                  <a:prstClr val="black"/>
                </a:solidFill>
                <a:latin typeface="Calibri"/>
              </a:rPr>
              <a:t>Strom: -50 TWh</a:t>
            </a:r>
            <a:br>
              <a:rPr lang="de-DE" sz="1600" b="1" dirty="0">
                <a:solidFill>
                  <a:prstClr val="black"/>
                </a:solidFill>
                <a:latin typeface="Calibri"/>
              </a:rPr>
            </a:br>
            <a:r>
              <a:rPr lang="de-DE" sz="1000" dirty="0">
                <a:solidFill>
                  <a:prstClr val="black"/>
                </a:solidFill>
                <a:latin typeface="Calibri"/>
              </a:rPr>
              <a:t>(Effizienz)</a:t>
            </a:r>
            <a:endParaRPr lang="de-DE" sz="1600" dirty="0">
              <a:solidFill>
                <a:prstClr val="black"/>
              </a:solidFill>
              <a:latin typeface="Calibri"/>
            </a:endParaRPr>
          </a:p>
        </p:txBody>
      </p:sp>
      <p:grpSp>
        <p:nvGrpSpPr>
          <p:cNvPr id="172" name="Gruppieren 171">
            <a:extLst>
              <a:ext uri="{FF2B5EF4-FFF2-40B4-BE49-F238E27FC236}">
                <a16:creationId xmlns:a16="http://schemas.microsoft.com/office/drawing/2014/main" id="{14EF5EE8-AA44-438E-8053-1E85BFD098F9}"/>
              </a:ext>
            </a:extLst>
          </p:cNvPr>
          <p:cNvGrpSpPr/>
          <p:nvPr/>
        </p:nvGrpSpPr>
        <p:grpSpPr>
          <a:xfrm>
            <a:off x="2215405" y="1161394"/>
            <a:ext cx="447669" cy="479957"/>
            <a:chOff x="6267906" y="4686697"/>
            <a:chExt cx="447669" cy="479957"/>
          </a:xfrm>
        </p:grpSpPr>
        <p:sp>
          <p:nvSpPr>
            <p:cNvPr id="173" name="Flussdiagramm: Daten 238">
              <a:extLst>
                <a:ext uri="{FF2B5EF4-FFF2-40B4-BE49-F238E27FC236}">
                  <a16:creationId xmlns:a16="http://schemas.microsoft.com/office/drawing/2014/main" id="{6ED783DE-C809-4C07-9825-1954516AB5A5}"/>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174" name="Freihandform 150">
              <a:extLst>
                <a:ext uri="{FF2B5EF4-FFF2-40B4-BE49-F238E27FC236}">
                  <a16:creationId xmlns:a16="http://schemas.microsoft.com/office/drawing/2014/main" id="{3D323548-1E6B-4326-8327-836A02F88B36}"/>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75" name="Freihandform 151">
              <a:extLst>
                <a:ext uri="{FF2B5EF4-FFF2-40B4-BE49-F238E27FC236}">
                  <a16:creationId xmlns:a16="http://schemas.microsoft.com/office/drawing/2014/main" id="{50DADD54-EF2C-435F-B54B-42AA69E8EBAD}"/>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76" name="Freihandform 152">
              <a:extLst>
                <a:ext uri="{FF2B5EF4-FFF2-40B4-BE49-F238E27FC236}">
                  <a16:creationId xmlns:a16="http://schemas.microsoft.com/office/drawing/2014/main" id="{66E6BD96-3B37-4249-AF45-B9D4DF40FE29}"/>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77" name="Sonne 176">
              <a:extLst>
                <a:ext uri="{FF2B5EF4-FFF2-40B4-BE49-F238E27FC236}">
                  <a16:creationId xmlns:a16="http://schemas.microsoft.com/office/drawing/2014/main" id="{073C814B-F6BC-4BE5-AC85-4D1D9575692A}"/>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sp>
        <p:nvSpPr>
          <p:cNvPr id="178" name="Freihandform 160">
            <a:extLst>
              <a:ext uri="{FF2B5EF4-FFF2-40B4-BE49-F238E27FC236}">
                <a16:creationId xmlns:a16="http://schemas.microsoft.com/office/drawing/2014/main" id="{F700B099-1CAC-4941-BAAE-648B556C5260}"/>
              </a:ext>
            </a:extLst>
          </p:cNvPr>
          <p:cNvSpPr/>
          <p:nvPr/>
        </p:nvSpPr>
        <p:spPr bwMode="gray">
          <a:xfrm>
            <a:off x="4909115" y="1453192"/>
            <a:ext cx="876424" cy="95549"/>
          </a:xfrm>
          <a:custGeom>
            <a:avLst/>
            <a:gdLst>
              <a:gd name="connsiteX0" fmla="*/ 0 w 763009"/>
              <a:gd name="connsiteY0" fmla="*/ 23586 h 108364"/>
              <a:gd name="connsiteX1" fmla="*/ 490506 w 763009"/>
              <a:gd name="connsiteY1" fmla="*/ 5419 h 108364"/>
              <a:gd name="connsiteX2" fmla="*/ 763009 w 763009"/>
              <a:gd name="connsiteY2" fmla="*/ 108364 h 108364"/>
            </a:gdLst>
            <a:ahLst/>
            <a:cxnLst>
              <a:cxn ang="0">
                <a:pos x="connsiteX0" y="connsiteY0"/>
              </a:cxn>
              <a:cxn ang="0">
                <a:pos x="connsiteX1" y="connsiteY1"/>
              </a:cxn>
              <a:cxn ang="0">
                <a:pos x="connsiteX2" y="connsiteY2"/>
              </a:cxn>
            </a:cxnLst>
            <a:rect l="l" t="t" r="r" b="b"/>
            <a:pathLst>
              <a:path w="763009" h="108364">
                <a:moveTo>
                  <a:pt x="0" y="23586"/>
                </a:moveTo>
                <a:cubicBezTo>
                  <a:pt x="181669" y="7437"/>
                  <a:pt x="363338" y="-8711"/>
                  <a:pt x="490506" y="5419"/>
                </a:cubicBezTo>
                <a:cubicBezTo>
                  <a:pt x="617674" y="19549"/>
                  <a:pt x="690341" y="63956"/>
                  <a:pt x="763009" y="108364"/>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79" name="Textfeld 178">
            <a:extLst>
              <a:ext uri="{FF2B5EF4-FFF2-40B4-BE49-F238E27FC236}">
                <a16:creationId xmlns:a16="http://schemas.microsoft.com/office/drawing/2014/main" id="{B9F35FAC-06E9-4AB9-BB82-18887530E7DE}"/>
              </a:ext>
            </a:extLst>
          </p:cNvPr>
          <p:cNvSpPr txBox="1"/>
          <p:nvPr/>
        </p:nvSpPr>
        <p:spPr>
          <a:xfrm>
            <a:off x="1397155" y="3186041"/>
            <a:ext cx="939681" cy="338554"/>
          </a:xfrm>
          <a:prstGeom prst="rect">
            <a:avLst/>
          </a:prstGeom>
          <a:solidFill>
            <a:srgbClr val="FFC000"/>
          </a:solidFill>
        </p:spPr>
        <p:txBody>
          <a:bodyPr wrap="none" rtlCol="0">
            <a:spAutoFit/>
          </a:bodyPr>
          <a:lstStyle/>
          <a:p>
            <a:pPr>
              <a:spcBef>
                <a:spcPts val="600"/>
              </a:spcBef>
              <a:buFont typeface="Arial" panose="020B0604020202020204" pitchFamily="34" charset="0"/>
              <a:buNone/>
            </a:pPr>
            <a:r>
              <a:rPr lang="de-DE" sz="1600" b="1" dirty="0">
                <a:solidFill>
                  <a:prstClr val="black"/>
                </a:solidFill>
                <a:latin typeface="Calibri"/>
              </a:rPr>
              <a:t>+20 TWh</a:t>
            </a:r>
          </a:p>
        </p:txBody>
      </p:sp>
      <p:sp>
        <p:nvSpPr>
          <p:cNvPr id="180" name="Textfeld 179">
            <a:extLst>
              <a:ext uri="{FF2B5EF4-FFF2-40B4-BE49-F238E27FC236}">
                <a16:creationId xmlns:a16="http://schemas.microsoft.com/office/drawing/2014/main" id="{56B416F2-0AFD-4D81-9EA0-8A85A37D4E15}"/>
              </a:ext>
            </a:extLst>
          </p:cNvPr>
          <p:cNvSpPr txBox="1"/>
          <p:nvPr/>
        </p:nvSpPr>
        <p:spPr>
          <a:xfrm>
            <a:off x="3466737" y="3311165"/>
            <a:ext cx="1249060" cy="338554"/>
          </a:xfrm>
          <a:prstGeom prst="rect">
            <a:avLst/>
          </a:prstGeom>
          <a:solidFill>
            <a:srgbClr val="FFC000"/>
          </a:solidFill>
        </p:spPr>
        <p:txBody>
          <a:bodyPr wrap="none" rtlCol="0">
            <a:spAutoFit/>
          </a:bodyPr>
          <a:lstStyle/>
          <a:p>
            <a:pPr>
              <a:spcBef>
                <a:spcPts val="600"/>
              </a:spcBef>
              <a:buFont typeface="Arial" panose="020B0604020202020204" pitchFamily="34" charset="0"/>
              <a:buNone/>
            </a:pPr>
            <a:r>
              <a:rPr lang="de-DE" sz="1600" b="1" dirty="0">
                <a:solidFill>
                  <a:prstClr val="black"/>
                </a:solidFill>
                <a:latin typeface="Calibri"/>
              </a:rPr>
              <a:t>+150 TWh**</a:t>
            </a:r>
          </a:p>
        </p:txBody>
      </p:sp>
      <p:sp>
        <p:nvSpPr>
          <p:cNvPr id="182" name="Freihandform 174">
            <a:extLst>
              <a:ext uri="{FF2B5EF4-FFF2-40B4-BE49-F238E27FC236}">
                <a16:creationId xmlns:a16="http://schemas.microsoft.com/office/drawing/2014/main" id="{ECB687FA-FCC0-48DA-AD7D-3954B2DE0D3E}"/>
              </a:ext>
            </a:extLst>
          </p:cNvPr>
          <p:cNvSpPr/>
          <p:nvPr/>
        </p:nvSpPr>
        <p:spPr bwMode="gray">
          <a:xfrm>
            <a:off x="5519166" y="2058118"/>
            <a:ext cx="157791" cy="407406"/>
          </a:xfrm>
          <a:custGeom>
            <a:avLst/>
            <a:gdLst>
              <a:gd name="connsiteX0" fmla="*/ 103290 w 157791"/>
              <a:gd name="connsiteY0" fmla="*/ 0 h 407406"/>
              <a:gd name="connsiteX1" fmla="*/ 345 w 157791"/>
              <a:gd name="connsiteY1" fmla="*/ 187725 h 407406"/>
              <a:gd name="connsiteX2" fmla="*/ 73012 w 157791"/>
              <a:gd name="connsiteY2" fmla="*/ 375449 h 407406"/>
              <a:gd name="connsiteX3" fmla="*/ 157791 w 157791"/>
              <a:gd name="connsiteY3" fmla="*/ 405727 h 407406"/>
            </a:gdLst>
            <a:ahLst/>
            <a:cxnLst>
              <a:cxn ang="0">
                <a:pos x="connsiteX0" y="connsiteY0"/>
              </a:cxn>
              <a:cxn ang="0">
                <a:pos x="connsiteX1" y="connsiteY1"/>
              </a:cxn>
              <a:cxn ang="0">
                <a:pos x="connsiteX2" y="connsiteY2"/>
              </a:cxn>
              <a:cxn ang="0">
                <a:pos x="connsiteX3" y="connsiteY3"/>
              </a:cxn>
            </a:cxnLst>
            <a:rect l="l" t="t" r="r" b="b"/>
            <a:pathLst>
              <a:path w="157791" h="407406">
                <a:moveTo>
                  <a:pt x="103290" y="0"/>
                </a:moveTo>
                <a:cubicBezTo>
                  <a:pt x="54340" y="62575"/>
                  <a:pt x="5391" y="125150"/>
                  <a:pt x="345" y="187725"/>
                </a:cubicBezTo>
                <a:cubicBezTo>
                  <a:pt x="-4701" y="250300"/>
                  <a:pt x="46771" y="339115"/>
                  <a:pt x="73012" y="375449"/>
                </a:cubicBezTo>
                <a:cubicBezTo>
                  <a:pt x="99253" y="411783"/>
                  <a:pt x="128522" y="408755"/>
                  <a:pt x="157791" y="405727"/>
                </a:cubicBezTo>
              </a:path>
            </a:pathLst>
          </a:custGeom>
          <a:noFill/>
          <a:ln w="25400" cap="sq" cmpd="sng" algn="ctr">
            <a:solidFill>
              <a:srgbClr val="FCCCC7"/>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85" name="Textfeld 184">
            <a:extLst>
              <a:ext uri="{FF2B5EF4-FFF2-40B4-BE49-F238E27FC236}">
                <a16:creationId xmlns:a16="http://schemas.microsoft.com/office/drawing/2014/main" id="{0B906836-3BDF-45B0-9E2D-B8BA57146732}"/>
              </a:ext>
            </a:extLst>
          </p:cNvPr>
          <p:cNvSpPr txBox="1"/>
          <p:nvPr/>
        </p:nvSpPr>
        <p:spPr>
          <a:xfrm>
            <a:off x="4216490" y="2316270"/>
            <a:ext cx="1776448" cy="415498"/>
          </a:xfrm>
          <a:prstGeom prst="rect">
            <a:avLst/>
          </a:prstGeom>
          <a:solidFill>
            <a:srgbClr val="64B42D"/>
          </a:solidFill>
          <a:ln w="25400" cap="sq" cmpd="sng" algn="ctr">
            <a:noFill/>
            <a:prstDash val="solid"/>
            <a:miter lim="800000"/>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defRPr lang="de-DE"/>
            </a:defPPr>
            <a:lvl1pPr algn="ctr">
              <a:defRPr sz="105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200" kern="0" dirty="0">
                <a:solidFill>
                  <a:prstClr val="white"/>
                </a:solidFill>
                <a:latin typeface="Calibri"/>
              </a:rPr>
              <a:t>7</a:t>
            </a:r>
            <a:r>
              <a:rPr kumimoji="0" lang="de-DE" sz="1200" b="1" i="0" u="none" strike="noStrike" kern="0" cap="none" spc="0" normalizeH="0" baseline="0" noProof="0" dirty="0">
                <a:ln>
                  <a:noFill/>
                </a:ln>
                <a:solidFill>
                  <a:prstClr val="white"/>
                </a:solidFill>
                <a:effectLst/>
                <a:uLnTx/>
                <a:uFillTx/>
                <a:latin typeface="Calibri"/>
                <a:ea typeface="+mn-ea"/>
                <a:cs typeface="+mn-cs"/>
              </a:rPr>
              <a:t>00-800 TWh Strom</a:t>
            </a:r>
            <a:br>
              <a:rPr kumimoji="0" lang="de-DE" sz="1050" b="1" i="0" u="none" strike="noStrike" kern="0" cap="none" spc="0" normalizeH="0" baseline="0" noProof="0" dirty="0">
                <a:ln>
                  <a:noFill/>
                </a:ln>
                <a:solidFill>
                  <a:prstClr val="white"/>
                </a:solidFill>
                <a:effectLst/>
                <a:uLnTx/>
                <a:uFillTx/>
                <a:latin typeface="Calibri"/>
                <a:ea typeface="+mn-ea"/>
                <a:cs typeface="+mn-cs"/>
              </a:rPr>
            </a:br>
            <a:r>
              <a:rPr kumimoji="0" lang="de-DE" sz="1000" b="0" i="0" u="none" strike="noStrike" kern="0" cap="none" spc="0" normalizeH="0" baseline="0" noProof="0" dirty="0">
                <a:ln>
                  <a:noFill/>
                </a:ln>
                <a:solidFill>
                  <a:prstClr val="white"/>
                </a:solidFill>
                <a:effectLst/>
                <a:uLnTx/>
                <a:uFillTx/>
                <a:latin typeface="Calibri"/>
                <a:ea typeface="+mn-ea"/>
                <a:cs typeface="+mn-cs"/>
              </a:rPr>
              <a:t>(davon 550-650 TWh aus EE)</a:t>
            </a:r>
          </a:p>
        </p:txBody>
      </p:sp>
      <p:sp>
        <p:nvSpPr>
          <p:cNvPr id="189" name="Wolke 188">
            <a:extLst>
              <a:ext uri="{FF2B5EF4-FFF2-40B4-BE49-F238E27FC236}">
                <a16:creationId xmlns:a16="http://schemas.microsoft.com/office/drawing/2014/main" id="{4D7C8C91-1002-4A34-8293-148227175CBD}"/>
              </a:ext>
            </a:extLst>
          </p:cNvPr>
          <p:cNvSpPr/>
          <p:nvPr/>
        </p:nvSpPr>
        <p:spPr bwMode="gray">
          <a:xfrm>
            <a:off x="505126" y="559109"/>
            <a:ext cx="2102487" cy="763340"/>
          </a:xfrm>
          <a:prstGeom prst="cloud">
            <a:avLst/>
          </a:prstGeom>
          <a:solidFill>
            <a:srgbClr val="64B42D"/>
          </a:solidFill>
          <a:ln w="25400" cap="sq" cmpd="sng" algn="ctr">
            <a:noFill/>
            <a:prstDash val="solid"/>
            <a:miter lim="800000"/>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a:ln>
                  <a:noFill/>
                </a:ln>
                <a:solidFill>
                  <a:prstClr val="white"/>
                </a:solidFill>
                <a:effectLst/>
                <a:uLnTx/>
                <a:uFillTx/>
                <a:latin typeface="Calibri"/>
              </a:rPr>
              <a:t>2030:</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a:ln>
                  <a:noFill/>
                </a:ln>
                <a:solidFill>
                  <a:prstClr val="white"/>
                </a:solidFill>
                <a:effectLst/>
                <a:uLnTx/>
                <a:uFillTx/>
                <a:latin typeface="Calibri"/>
              </a:rPr>
              <a:t>Etwa 600 TWh aus</a:t>
            </a:r>
            <a:r>
              <a:rPr lang="de-DE" sz="1000" kern="0" dirty="0">
                <a:solidFill>
                  <a:prstClr val="white"/>
                </a:solidFill>
                <a:latin typeface="Calibri"/>
              </a:rPr>
              <a:t> </a:t>
            </a:r>
            <a:r>
              <a:rPr kumimoji="0" lang="de-DE" sz="1000" b="0" i="0" u="none" strike="noStrike" kern="0" cap="none" spc="0" normalizeH="0" baseline="0" noProof="0" dirty="0">
                <a:ln>
                  <a:noFill/>
                </a:ln>
                <a:solidFill>
                  <a:prstClr val="white"/>
                </a:solidFill>
                <a:effectLst/>
                <a:uLnTx/>
                <a:uFillTx/>
                <a:latin typeface="Calibri"/>
              </a:rPr>
              <a:t>Erneuerbaren (30 %</a:t>
            </a:r>
            <a:r>
              <a:rPr kumimoji="0" lang="de-DE" sz="1000" b="0" i="0" u="none" strike="noStrike" kern="0" cap="none" spc="0" normalizeH="0" noProof="0" dirty="0">
                <a:ln>
                  <a:noFill/>
                </a:ln>
                <a:solidFill>
                  <a:prstClr val="white"/>
                </a:solidFill>
                <a:effectLst/>
                <a:uLnTx/>
                <a:uFillTx/>
                <a:latin typeface="Calibri"/>
              </a:rPr>
              <a:t> </a:t>
            </a:r>
            <a:r>
              <a:rPr kumimoji="0" lang="de-DE" sz="1000" b="0" i="0" u="none" strike="noStrike" kern="0" cap="none" spc="0" normalizeH="0" baseline="0" noProof="0" dirty="0">
                <a:ln>
                  <a:noFill/>
                </a:ln>
                <a:solidFill>
                  <a:prstClr val="white"/>
                </a:solidFill>
                <a:effectLst/>
                <a:uLnTx/>
                <a:uFillTx/>
                <a:latin typeface="Calibri"/>
              </a:rPr>
              <a:t>von 1.900 TWh*).</a:t>
            </a:r>
          </a:p>
        </p:txBody>
      </p:sp>
      <p:sp>
        <p:nvSpPr>
          <p:cNvPr id="192" name="Freihandform 88">
            <a:extLst>
              <a:ext uri="{FF2B5EF4-FFF2-40B4-BE49-F238E27FC236}">
                <a16:creationId xmlns:a16="http://schemas.microsoft.com/office/drawing/2014/main" id="{81D2552D-C037-4E60-A77E-5E689427A1B8}"/>
              </a:ext>
            </a:extLst>
          </p:cNvPr>
          <p:cNvSpPr/>
          <p:nvPr/>
        </p:nvSpPr>
        <p:spPr bwMode="gray">
          <a:xfrm>
            <a:off x="3254705" y="2982304"/>
            <a:ext cx="1834856" cy="274829"/>
          </a:xfrm>
          <a:custGeom>
            <a:avLst/>
            <a:gdLst>
              <a:gd name="connsiteX0" fmla="*/ 0 w 1834856"/>
              <a:gd name="connsiteY0" fmla="*/ 183994 h 274829"/>
              <a:gd name="connsiteX1" fmla="*/ 151391 w 1834856"/>
              <a:gd name="connsiteY1" fmla="*/ 111327 h 274829"/>
              <a:gd name="connsiteX2" fmla="*/ 526840 w 1834856"/>
              <a:gd name="connsiteY2" fmla="*/ 26548 h 274829"/>
              <a:gd name="connsiteX3" fmla="*/ 1029457 w 1834856"/>
              <a:gd name="connsiteY3" fmla="*/ 2325 h 274829"/>
              <a:gd name="connsiteX4" fmla="*/ 1441240 w 1834856"/>
              <a:gd name="connsiteY4" fmla="*/ 74993 h 274829"/>
              <a:gd name="connsiteX5" fmla="*/ 1834856 w 1834856"/>
              <a:gd name="connsiteY5" fmla="*/ 274829 h 27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856" h="274829">
                <a:moveTo>
                  <a:pt x="0" y="183994"/>
                </a:moveTo>
                <a:cubicBezTo>
                  <a:pt x="31792" y="160781"/>
                  <a:pt x="63584" y="137568"/>
                  <a:pt x="151391" y="111327"/>
                </a:cubicBezTo>
                <a:cubicBezTo>
                  <a:pt x="239198" y="85086"/>
                  <a:pt x="380496" y="44715"/>
                  <a:pt x="526840" y="26548"/>
                </a:cubicBezTo>
                <a:cubicBezTo>
                  <a:pt x="673184" y="8381"/>
                  <a:pt x="877057" y="-5749"/>
                  <a:pt x="1029457" y="2325"/>
                </a:cubicBezTo>
                <a:cubicBezTo>
                  <a:pt x="1181857" y="10399"/>
                  <a:pt x="1307007" y="29576"/>
                  <a:pt x="1441240" y="74993"/>
                </a:cubicBezTo>
                <a:cubicBezTo>
                  <a:pt x="1575473" y="120410"/>
                  <a:pt x="1705164" y="197619"/>
                  <a:pt x="1834856" y="274829"/>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pic>
        <p:nvPicPr>
          <p:cNvPr id="193" name="Grafik 192">
            <a:extLst>
              <a:ext uri="{FF2B5EF4-FFF2-40B4-BE49-F238E27FC236}">
                <a16:creationId xmlns:a16="http://schemas.microsoft.com/office/drawing/2014/main" id="{ED5D3955-9F10-42B6-8E36-AC3361C7382A}"/>
              </a:ext>
            </a:extLst>
          </p:cNvPr>
          <p:cNvPicPr>
            <a:picLocks noChangeAspect="1"/>
          </p:cNvPicPr>
          <p:nvPr/>
        </p:nvPicPr>
        <p:blipFill>
          <a:blip r:embed="rId9"/>
          <a:stretch>
            <a:fillRect/>
          </a:stretch>
        </p:blipFill>
        <p:spPr>
          <a:xfrm>
            <a:off x="6439650" y="3561822"/>
            <a:ext cx="421200" cy="430883"/>
          </a:xfrm>
          <a:prstGeom prst="rect">
            <a:avLst/>
          </a:prstGeom>
        </p:spPr>
      </p:pic>
      <p:sp>
        <p:nvSpPr>
          <p:cNvPr id="194" name="Textfeld 193">
            <a:extLst>
              <a:ext uri="{FF2B5EF4-FFF2-40B4-BE49-F238E27FC236}">
                <a16:creationId xmlns:a16="http://schemas.microsoft.com/office/drawing/2014/main" id="{6A2391CF-20E2-485C-9912-63820AB0F4BC}"/>
              </a:ext>
            </a:extLst>
          </p:cNvPr>
          <p:cNvSpPr txBox="1"/>
          <p:nvPr/>
        </p:nvSpPr>
        <p:spPr>
          <a:xfrm>
            <a:off x="6524745" y="3923317"/>
            <a:ext cx="692818"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Gasspeicher</a:t>
            </a:r>
          </a:p>
        </p:txBody>
      </p:sp>
      <p:sp>
        <p:nvSpPr>
          <p:cNvPr id="195" name="Textfeld 194">
            <a:extLst>
              <a:ext uri="{FF2B5EF4-FFF2-40B4-BE49-F238E27FC236}">
                <a16:creationId xmlns:a16="http://schemas.microsoft.com/office/drawing/2014/main" id="{2A31A9CB-95D4-4861-8DEE-D7F296D1C01A}"/>
              </a:ext>
            </a:extLst>
          </p:cNvPr>
          <p:cNvSpPr txBox="1"/>
          <p:nvPr/>
        </p:nvSpPr>
        <p:spPr>
          <a:xfrm>
            <a:off x="6626206" y="26729"/>
            <a:ext cx="1806537" cy="774353"/>
          </a:xfrm>
          <a:prstGeom prst="rect">
            <a:avLst/>
          </a:prstGeom>
          <a:solidFill>
            <a:srgbClr val="64B42D"/>
          </a:solid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ctr" anchorCtr="0" forceAA="0" compatLnSpc="1">
            <a:prstTxWarp prst="textNoShape">
              <a:avLst/>
            </a:prstTxWarp>
            <a:noAutofit/>
          </a:bodyPr>
          <a:lstStyle>
            <a:defPPr>
              <a:defRPr lang="de-DE"/>
            </a:defPPr>
            <a:lvl1pPr algn="ctr">
              <a:defRPr sz="105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sz="1000" dirty="0"/>
              <a:t>Werte sind Abschätzungen für 2030 auf Basis des „Osterpaketes“ 2022</a:t>
            </a:r>
          </a:p>
        </p:txBody>
      </p:sp>
      <p:sp>
        <p:nvSpPr>
          <p:cNvPr id="87" name="Freihandform 447">
            <a:extLst>
              <a:ext uri="{FF2B5EF4-FFF2-40B4-BE49-F238E27FC236}">
                <a16:creationId xmlns:a16="http://schemas.microsoft.com/office/drawing/2014/main" id="{87E58FFA-BD7E-422E-8381-F5FA72082192}"/>
              </a:ext>
            </a:extLst>
          </p:cNvPr>
          <p:cNvSpPr/>
          <p:nvPr/>
        </p:nvSpPr>
        <p:spPr bwMode="gray">
          <a:xfrm>
            <a:off x="6736519" y="941648"/>
            <a:ext cx="1089004" cy="425989"/>
          </a:xfrm>
          <a:custGeom>
            <a:avLst/>
            <a:gdLst>
              <a:gd name="connsiteX0" fmla="*/ 0 w 1005234"/>
              <a:gd name="connsiteY0" fmla="*/ 319492 h 319492"/>
              <a:gd name="connsiteX1" fmla="*/ 387560 w 1005234"/>
              <a:gd name="connsiteY1" fmla="*/ 34877 h 319492"/>
              <a:gd name="connsiteX2" fmla="*/ 750898 w 1005234"/>
              <a:gd name="connsiteY2" fmla="*/ 10655 h 319492"/>
              <a:gd name="connsiteX3" fmla="*/ 1005234 w 1005234"/>
              <a:gd name="connsiteY3" fmla="*/ 89378 h 319492"/>
            </a:gdLst>
            <a:ahLst/>
            <a:cxnLst>
              <a:cxn ang="0">
                <a:pos x="connsiteX0" y="connsiteY0"/>
              </a:cxn>
              <a:cxn ang="0">
                <a:pos x="connsiteX1" y="connsiteY1"/>
              </a:cxn>
              <a:cxn ang="0">
                <a:pos x="connsiteX2" y="connsiteY2"/>
              </a:cxn>
              <a:cxn ang="0">
                <a:pos x="connsiteX3" y="connsiteY3"/>
              </a:cxn>
            </a:cxnLst>
            <a:rect l="l" t="t" r="r" b="b"/>
            <a:pathLst>
              <a:path w="1005234" h="319492">
                <a:moveTo>
                  <a:pt x="0" y="319492"/>
                </a:moveTo>
                <a:cubicBezTo>
                  <a:pt x="131205" y="202921"/>
                  <a:pt x="262410" y="86350"/>
                  <a:pt x="387560" y="34877"/>
                </a:cubicBezTo>
                <a:cubicBezTo>
                  <a:pt x="512710" y="-16596"/>
                  <a:pt x="647952" y="1572"/>
                  <a:pt x="750898" y="10655"/>
                </a:cubicBezTo>
                <a:cubicBezTo>
                  <a:pt x="853844" y="19738"/>
                  <a:pt x="929539" y="54558"/>
                  <a:pt x="1005234" y="89378"/>
                </a:cubicBezTo>
              </a:path>
            </a:pathLst>
          </a:custGeom>
          <a:noFill/>
          <a:ln cap="sq">
            <a:solidFill>
              <a:srgbClr val="FCCCC7"/>
            </a:solidFill>
            <a:miter lim="800000"/>
            <a:tailEnd type="triangle"/>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rtlCol="0" anchor="ctr"/>
          <a:lstStyle/>
          <a:p>
            <a:pPr algn="ctr"/>
            <a:endParaRPr lang="de-DE">
              <a:latin typeface="Calibri" panose="020F0502020204030204" pitchFamily="34" charset="0"/>
              <a:cs typeface="Calibri" panose="020F0502020204030204" pitchFamily="34" charset="0"/>
            </a:endParaRPr>
          </a:p>
        </p:txBody>
      </p:sp>
      <p:sp>
        <p:nvSpPr>
          <p:cNvPr id="88" name="Textfeld 87">
            <a:extLst>
              <a:ext uri="{FF2B5EF4-FFF2-40B4-BE49-F238E27FC236}">
                <a16:creationId xmlns:a16="http://schemas.microsoft.com/office/drawing/2014/main" id="{972650F9-C447-4EBB-B87F-4FE7034EF6EC}"/>
              </a:ext>
            </a:extLst>
          </p:cNvPr>
          <p:cNvSpPr txBox="1"/>
          <p:nvPr/>
        </p:nvSpPr>
        <p:spPr>
          <a:xfrm>
            <a:off x="5173575" y="1076227"/>
            <a:ext cx="939681" cy="492443"/>
          </a:xfrm>
          <a:prstGeom prst="rect">
            <a:avLst/>
          </a:prstGeom>
          <a:solidFill>
            <a:srgbClr val="ED7D31">
              <a:lumMod val="40000"/>
              <a:lumOff val="60000"/>
            </a:srgbClr>
          </a:solidFill>
        </p:spPr>
        <p:txBody>
          <a:bodyPr wrap="none" rtlCol="0">
            <a:spAutoFit/>
          </a:bodyPr>
          <a:lstStyle>
            <a:defPPr>
              <a:defRPr lang="de-DE"/>
            </a:defPPr>
            <a:lvl1pPr indent="0">
              <a:spcBef>
                <a:spcPts val="600"/>
              </a:spcBef>
              <a:buFont typeface="Arial" panose="020B0604020202020204" pitchFamily="34" charset="0"/>
              <a:buNone/>
              <a:defRPr sz="1000" b="1"/>
            </a:lvl1pPr>
          </a:lstStyle>
          <a:p>
            <a:pPr marL="0" marR="0" lvl="0" indent="0" algn="l" defTabSz="6858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+50 TWh</a:t>
            </a:r>
            <a:endParaRPr kumimoji="0" lang="de-DE" sz="8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685800" eaLnBrk="1" fontAlgn="auto" latinLnBrk="0" hangingPunct="1">
              <a:lnSpc>
                <a:spcPct val="100000"/>
              </a:lnSpc>
              <a:spcBef>
                <a:spcPts val="0"/>
              </a:spcBef>
              <a:spcAft>
                <a:spcPts val="0"/>
              </a:spcAft>
              <a:buClrTx/>
              <a:buSzTx/>
              <a:buFont typeface="Arial" panose="020B0604020202020204" pitchFamily="34" charset="0"/>
              <a:buNone/>
              <a:tabLst/>
              <a:defRPr/>
            </a:pPr>
            <a:r>
              <a:rPr lang="de-DE" b="0" kern="0" dirty="0">
                <a:solidFill>
                  <a:prstClr val="black"/>
                </a:solidFill>
                <a:latin typeface="Calibri" panose="020F0502020204030204" pitchFamily="34" charset="0"/>
                <a:ea typeface="+mn-ea"/>
                <a:cs typeface="Calibri" panose="020F0502020204030204" pitchFamily="34" charset="0"/>
              </a:rPr>
              <a:t>(9 Mio. WP)</a:t>
            </a:r>
            <a:endParaRPr kumimoji="0" lang="de-DE"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89" name="Textfeld 88">
            <a:extLst>
              <a:ext uri="{FF2B5EF4-FFF2-40B4-BE49-F238E27FC236}">
                <a16:creationId xmlns:a16="http://schemas.microsoft.com/office/drawing/2014/main" id="{701467A0-D306-45E2-94A1-006B974421FD}"/>
              </a:ext>
            </a:extLst>
          </p:cNvPr>
          <p:cNvSpPr txBox="1"/>
          <p:nvPr/>
        </p:nvSpPr>
        <p:spPr>
          <a:xfrm>
            <a:off x="3677960" y="835465"/>
            <a:ext cx="1202573" cy="307777"/>
          </a:xfrm>
          <a:prstGeom prst="rect">
            <a:avLst/>
          </a:prstGeom>
          <a:solidFill>
            <a:srgbClr val="70AD47">
              <a:lumMod val="40000"/>
              <a:lumOff val="60000"/>
            </a:srgbClr>
          </a:solidFill>
        </p:spPr>
        <p:txBody>
          <a:bodyPr wrap="none" rtlCol="0">
            <a:spAutoFit/>
          </a:bodyPr>
          <a:lstStyle>
            <a:defPPr>
              <a:defRPr lang="de-DE"/>
            </a:defPPr>
            <a:lvl1pPr marL="0" marR="0" lvl="0" indent="0" algn="l" defTabSz="685800" eaLnBrk="1" fontAlgn="auto" latinLnBrk="0" hangingPunct="1">
              <a:lnSpc>
                <a:spcPct val="100000"/>
              </a:lnSpc>
              <a:spcBef>
                <a:spcPts val="600"/>
              </a:spcBef>
              <a:spcAft>
                <a:spcPts val="0"/>
              </a:spcAft>
              <a:buClrTx/>
              <a:buSzTx/>
              <a:buFont typeface="Arial" panose="020B0604020202020204" pitchFamily="34" charset="0"/>
              <a:buNone/>
              <a:tabLst/>
              <a:defRPr kumimoji="0" sz="1400" b="0" i="0" u="none" strike="noStrike" kern="0" cap="none" spc="0" normalizeH="0" baseline="0">
                <a:ln>
                  <a:noFill/>
                </a:ln>
                <a:solidFill>
                  <a:prstClr val="black"/>
                </a:solidFill>
                <a:effectLst/>
                <a:uLnTx/>
                <a:uFillTx/>
                <a:latin typeface="Calibri" panose="020F0502020204030204"/>
              </a:defRPr>
            </a:lvl1pPr>
            <a:lvl2pPr>
              <a:defRPr>
                <a:solidFill>
                  <a:schemeClr val="tx1"/>
                </a:solidFill>
                <a:latin typeface="Arial" charset="0"/>
                <a:ea typeface="ＭＳ Ｐゴシック" pitchFamily="34" charset="-128"/>
              </a:defRPr>
            </a:lvl2pPr>
            <a:lvl3pPr>
              <a:defRPr>
                <a:solidFill>
                  <a:schemeClr val="tx1"/>
                </a:solidFill>
                <a:latin typeface="Arial" charset="0"/>
                <a:ea typeface="ＭＳ Ｐゴシック" pitchFamily="34" charset="-128"/>
              </a:defRPr>
            </a:lvl3pPr>
            <a:lvl4pPr>
              <a:defRPr>
                <a:solidFill>
                  <a:schemeClr val="tx1"/>
                </a:solidFill>
                <a:latin typeface="Arial" charset="0"/>
                <a:ea typeface="ＭＳ Ｐゴシック" pitchFamily="34" charset="-128"/>
              </a:defRPr>
            </a:lvl4pPr>
            <a:lvl5pPr>
              <a:defRPr>
                <a:solidFill>
                  <a:schemeClr val="tx1"/>
                </a:solidFill>
                <a:latin typeface="Arial" charset="0"/>
                <a:ea typeface="ＭＳ Ｐゴシック" pitchFamily="34" charset="-128"/>
              </a:defRPr>
            </a:lvl5pPr>
            <a:lvl6pPr>
              <a:defRPr>
                <a:solidFill>
                  <a:schemeClr val="tx1"/>
                </a:solidFill>
                <a:latin typeface="Arial" charset="0"/>
                <a:ea typeface="ＭＳ Ｐゴシック" pitchFamily="34" charset="-128"/>
              </a:defRPr>
            </a:lvl6pPr>
            <a:lvl7pPr>
              <a:defRPr>
                <a:solidFill>
                  <a:schemeClr val="tx1"/>
                </a:solidFill>
                <a:latin typeface="Arial" charset="0"/>
                <a:ea typeface="ＭＳ Ｐゴシック" pitchFamily="34" charset="-128"/>
              </a:defRPr>
            </a:lvl7pPr>
            <a:lvl8pPr>
              <a:defRPr>
                <a:solidFill>
                  <a:schemeClr val="tx1"/>
                </a:solidFill>
                <a:latin typeface="Arial" charset="0"/>
                <a:ea typeface="ＭＳ Ｐゴシック" pitchFamily="34" charset="-128"/>
              </a:defRPr>
            </a:lvl8pPr>
            <a:lvl9pPr>
              <a:defRPr>
                <a:solidFill>
                  <a:schemeClr val="tx1"/>
                </a:solidFill>
                <a:latin typeface="Arial" charset="0"/>
                <a:ea typeface="ＭＳ Ｐゴシック" pitchFamily="34" charset="-128"/>
              </a:defRPr>
            </a:lvl9pPr>
          </a:lstStyle>
          <a:p>
            <a:r>
              <a:rPr lang="de-DE" dirty="0">
                <a:latin typeface="Calibri" panose="020F0502020204030204" pitchFamily="34" charset="0"/>
                <a:cs typeface="Calibri" panose="020F0502020204030204" pitchFamily="34" charset="0"/>
              </a:rPr>
              <a:t>+60 GW Wind</a:t>
            </a:r>
          </a:p>
        </p:txBody>
      </p:sp>
      <p:sp>
        <p:nvSpPr>
          <p:cNvPr id="90" name="Textfeld 89">
            <a:extLst>
              <a:ext uri="{FF2B5EF4-FFF2-40B4-BE49-F238E27FC236}">
                <a16:creationId xmlns:a16="http://schemas.microsoft.com/office/drawing/2014/main" id="{0FDCF247-54D7-4C8F-8BAA-22A51C475A1A}"/>
              </a:ext>
            </a:extLst>
          </p:cNvPr>
          <p:cNvSpPr txBox="1"/>
          <p:nvPr/>
        </p:nvSpPr>
        <p:spPr>
          <a:xfrm>
            <a:off x="2143145" y="2416201"/>
            <a:ext cx="1098378" cy="307777"/>
          </a:xfrm>
          <a:prstGeom prst="rect">
            <a:avLst/>
          </a:prstGeom>
          <a:solidFill>
            <a:srgbClr val="70AD47">
              <a:lumMod val="40000"/>
              <a:lumOff val="60000"/>
            </a:srgbClr>
          </a:solidFill>
        </p:spPr>
        <p:txBody>
          <a:bodyPr wrap="none" rtlCol="0">
            <a:spAutoFit/>
          </a:bodyPr>
          <a:lstStyle>
            <a:defPPr>
              <a:defRPr lang="de-DE"/>
            </a:defPPr>
            <a:lvl1pPr indent="0">
              <a:spcBef>
                <a:spcPts val="600"/>
              </a:spcBef>
              <a:buFont typeface="Arial" panose="020B0604020202020204" pitchFamily="34" charset="0"/>
              <a:buNone/>
            </a:lvl1pPr>
          </a:lstStyle>
          <a:p>
            <a:pPr marL="0" marR="0" lvl="0" indent="0" algn="l" defTabSz="6858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+150 GW PV</a:t>
            </a:r>
          </a:p>
        </p:txBody>
      </p:sp>
      <p:sp>
        <p:nvSpPr>
          <p:cNvPr id="91" name="Textfeld 90">
            <a:extLst>
              <a:ext uri="{FF2B5EF4-FFF2-40B4-BE49-F238E27FC236}">
                <a16:creationId xmlns:a16="http://schemas.microsoft.com/office/drawing/2014/main" id="{5217B5AE-3984-48A7-BE15-58269D1CF1B0}"/>
              </a:ext>
            </a:extLst>
          </p:cNvPr>
          <p:cNvSpPr txBox="1"/>
          <p:nvPr/>
        </p:nvSpPr>
        <p:spPr>
          <a:xfrm>
            <a:off x="199250" y="4327863"/>
            <a:ext cx="2509020" cy="215444"/>
          </a:xfrm>
          <a:prstGeom prst="rect">
            <a:avLst/>
          </a:prstGeom>
          <a:noFill/>
        </p:spPr>
        <p:txBody>
          <a:bodyPr wrap="none" rtlCol="0">
            <a:spAutoFit/>
          </a:bodyPr>
          <a:lstStyle/>
          <a:p>
            <a:pPr marL="0" indent="0" algn="l">
              <a:spcBef>
                <a:spcPts val="600"/>
              </a:spcBef>
              <a:buFont typeface="Arial" panose="020B0604020202020204" pitchFamily="34" charset="0"/>
              <a:buNone/>
            </a:pPr>
            <a:r>
              <a:rPr lang="de-DE" sz="800" dirty="0">
                <a:latin typeface="Calibri" panose="020F0502020204030204" pitchFamily="34" charset="0"/>
                <a:cs typeface="Calibri" panose="020F0502020204030204" pitchFamily="34" charset="0"/>
              </a:rPr>
              <a:t>*   -30% Endenergieverbrauch in 2030 (Energieeffizienz)</a:t>
            </a:r>
          </a:p>
        </p:txBody>
      </p:sp>
      <p:sp>
        <p:nvSpPr>
          <p:cNvPr id="92" name="Textfeld 91">
            <a:extLst>
              <a:ext uri="{FF2B5EF4-FFF2-40B4-BE49-F238E27FC236}">
                <a16:creationId xmlns:a16="http://schemas.microsoft.com/office/drawing/2014/main" id="{1A6A55A4-1D05-4992-A15A-035181FA8A83}"/>
              </a:ext>
            </a:extLst>
          </p:cNvPr>
          <p:cNvSpPr txBox="1"/>
          <p:nvPr/>
        </p:nvSpPr>
        <p:spPr>
          <a:xfrm>
            <a:off x="195736" y="4494179"/>
            <a:ext cx="1385316" cy="215444"/>
          </a:xfrm>
          <a:prstGeom prst="rect">
            <a:avLst/>
          </a:prstGeom>
          <a:noFill/>
        </p:spPr>
        <p:txBody>
          <a:bodyPr wrap="none" rtlCol="0">
            <a:spAutoFit/>
          </a:bodyPr>
          <a:lstStyle/>
          <a:p>
            <a:pPr marL="0" indent="0" algn="l">
              <a:spcBef>
                <a:spcPts val="600"/>
              </a:spcBef>
              <a:buFont typeface="Arial" panose="020B0604020202020204" pitchFamily="34" charset="0"/>
              <a:buNone/>
            </a:pPr>
            <a:r>
              <a:rPr lang="de-DE" sz="800" dirty="0">
                <a:latin typeface="Calibri" panose="020F0502020204030204" pitchFamily="34" charset="0"/>
                <a:cs typeface="Calibri" panose="020F0502020204030204" pitchFamily="34" charset="0"/>
              </a:rPr>
              <a:t>** inkl. Biogas und Biomasse</a:t>
            </a:r>
          </a:p>
        </p:txBody>
      </p:sp>
      <p:sp>
        <p:nvSpPr>
          <p:cNvPr id="93" name="Textfeld 92">
            <a:extLst>
              <a:ext uri="{FF2B5EF4-FFF2-40B4-BE49-F238E27FC236}">
                <a16:creationId xmlns:a16="http://schemas.microsoft.com/office/drawing/2014/main" id="{9E8AB987-5BBE-4B56-8444-4C83D5F8A460}"/>
              </a:ext>
            </a:extLst>
          </p:cNvPr>
          <p:cNvSpPr txBox="1"/>
          <p:nvPr/>
        </p:nvSpPr>
        <p:spPr>
          <a:xfrm>
            <a:off x="1190575" y="1320918"/>
            <a:ext cx="939681" cy="492443"/>
          </a:xfrm>
          <a:prstGeom prst="rect">
            <a:avLst/>
          </a:prstGeom>
          <a:solidFill>
            <a:srgbClr val="ED7D31"/>
          </a:solidFill>
        </p:spPr>
        <p:txBody>
          <a:bodyPr wrap="none" rtlCol="0">
            <a:spAutoFit/>
          </a:bodyPr>
          <a:lstStyle/>
          <a:p>
            <a:pPr marL="0" marR="0" lvl="0" indent="0" algn="l" defTabSz="6858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+50 TWh</a:t>
            </a:r>
            <a:br>
              <a:rPr kumimoji="0" lang="de-DE"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br>
            <a:r>
              <a:rPr kumimoji="0" lang="de-DE" sz="10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(15 Mio. EV)</a:t>
            </a:r>
          </a:p>
        </p:txBody>
      </p:sp>
    </p:spTree>
    <p:extLst>
      <p:ext uri="{BB962C8B-B14F-4D97-AF65-F5344CB8AC3E}">
        <p14:creationId xmlns:p14="http://schemas.microsoft.com/office/powerpoint/2010/main" val="3681545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6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6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7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8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1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2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2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35"/>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4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72"/>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5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1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4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8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8" grpId="0" animBg="1"/>
      <p:bldP spid="179" grpId="0" animBg="1"/>
      <p:bldP spid="180" grpId="0" animBg="1"/>
      <p:bldP spid="182" grpId="0" animBg="1"/>
      <p:bldP spid="185" grpId="0" animBg="1"/>
      <p:bldP spid="189" grpId="0" animBg="1"/>
      <p:bldP spid="192" grpId="0" animBg="1"/>
      <p:bldP spid="87" grpId="0" animBg="1"/>
      <p:bldP spid="88" grpId="0" animBg="1"/>
      <p:bldP spid="89" grpId="0" animBg="1"/>
      <p:bldP spid="90" grpId="0" animBg="1"/>
      <p:bldP spid="91" grpId="0"/>
      <p:bldP spid="92" grpId="0"/>
      <p:bldP spid="9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C14B361-2C78-D845-8590-582C964211BE}"/>
              </a:ext>
            </a:extLst>
          </p:cNvPr>
          <p:cNvSpPr>
            <a:spLocks noGrp="1"/>
          </p:cNvSpPr>
          <p:nvPr>
            <p:ph type="title"/>
          </p:nvPr>
        </p:nvSpPr>
        <p:spPr/>
        <p:txBody>
          <a:bodyPr/>
          <a:lstStyle/>
          <a:p>
            <a:r>
              <a:rPr lang="de-DE" sz="1200" b="1" dirty="0"/>
              <a:t>Energiesystem der Zukunft</a:t>
            </a:r>
            <a:br>
              <a:rPr lang="de-DE" dirty="0"/>
            </a:br>
            <a:r>
              <a:rPr lang="de-DE" sz="1800" dirty="0"/>
              <a:t>Zusammenfassung</a:t>
            </a:r>
            <a:br>
              <a:rPr lang="de-DE" dirty="0"/>
            </a:br>
            <a:br>
              <a:rPr lang="de-DE" sz="1800" dirty="0"/>
            </a:br>
            <a:endParaRPr lang="de-DE" b="0" dirty="0"/>
          </a:p>
        </p:txBody>
      </p:sp>
      <p:sp>
        <p:nvSpPr>
          <p:cNvPr id="6" name="Foliennummernplatzhalter 5">
            <a:extLst>
              <a:ext uri="{FF2B5EF4-FFF2-40B4-BE49-F238E27FC236}">
                <a16:creationId xmlns:a16="http://schemas.microsoft.com/office/drawing/2014/main" id="{DFC2681D-FE9C-294E-ACF4-231105BA6FFC}"/>
              </a:ext>
            </a:extLst>
          </p:cNvPr>
          <p:cNvSpPr>
            <a:spLocks noGrp="1"/>
          </p:cNvSpPr>
          <p:nvPr>
            <p:ph type="sldNum" sz="quarter" idx="12"/>
          </p:nvPr>
        </p:nvSpPr>
        <p:spPr/>
        <p:txBody>
          <a:bodyPr/>
          <a:lstStyle/>
          <a:p>
            <a:fld id="{2AA1E7D3-1333-45EE-ABB9-51527D316BA3}" type="slidenum">
              <a:rPr lang="de-DE" noProof="0" smtClean="0"/>
              <a:pPr/>
              <a:t>14</a:t>
            </a:fld>
            <a:endParaRPr lang="de-DE" noProof="0" dirty="0"/>
          </a:p>
        </p:txBody>
      </p:sp>
      <p:sp>
        <p:nvSpPr>
          <p:cNvPr id="5" name="Fußzeilenplatzhalter 4">
            <a:extLst>
              <a:ext uri="{FF2B5EF4-FFF2-40B4-BE49-F238E27FC236}">
                <a16:creationId xmlns:a16="http://schemas.microsoft.com/office/drawing/2014/main" id="{02BFBDB4-DB77-DD40-9210-9644EF448EF3}"/>
              </a:ext>
            </a:extLst>
          </p:cNvPr>
          <p:cNvSpPr>
            <a:spLocks noGrp="1"/>
          </p:cNvSpPr>
          <p:nvPr>
            <p:ph type="ftr" sz="quarter" idx="3"/>
          </p:nvPr>
        </p:nvSpPr>
        <p:spPr/>
        <p:txBody>
          <a:bodyPr/>
          <a:lstStyle/>
          <a:p>
            <a:r>
              <a:rPr lang="de-DE" noProof="0"/>
              <a:t>VDE Rhein-Ruhr e.V. – Lars Jendernalik – 01. September 2022</a:t>
            </a:r>
            <a:endParaRPr lang="de-DE" noProof="0" dirty="0"/>
          </a:p>
        </p:txBody>
      </p:sp>
      <p:sp>
        <p:nvSpPr>
          <p:cNvPr id="41" name="Textplatzhalter 13">
            <a:extLst>
              <a:ext uri="{FF2B5EF4-FFF2-40B4-BE49-F238E27FC236}">
                <a16:creationId xmlns:a16="http://schemas.microsoft.com/office/drawing/2014/main" id="{DD9E51B8-0396-4B6C-94C2-A8BDFDC44A33}"/>
              </a:ext>
            </a:extLst>
          </p:cNvPr>
          <p:cNvSpPr txBox="1">
            <a:spLocks/>
          </p:cNvSpPr>
          <p:nvPr/>
        </p:nvSpPr>
        <p:spPr bwMode="blackWhite">
          <a:xfrm>
            <a:off x="942100" y="744335"/>
            <a:ext cx="2880000" cy="1151968"/>
          </a:xfrm>
          <a:prstGeom prst="rect">
            <a:avLst/>
          </a:prstGeom>
          <a:solidFill>
            <a:srgbClr val="F59B00"/>
          </a:solidFill>
        </p:spPr>
        <p:txBody>
          <a:bodyPr vert="horz" wrap="square" lIns="216000" tIns="108000" rIns="180000" bIns="230400" rtlCol="0">
            <a:noAutofit/>
          </a:bodyPr>
          <a:lstStyle>
            <a:lvl1pPr marL="179388" indent="-179388" algn="l" defTabSz="914400" rtl="0" eaLnBrk="1" latinLnBrk="0" hangingPunct="1">
              <a:spcBef>
                <a:spcPts val="300"/>
              </a:spcBef>
              <a:buFont typeface="Arial" pitchFamily="34" charset="0"/>
              <a:buChar char="•"/>
              <a:defRPr sz="1600" kern="1200" baseline="0">
                <a:solidFill>
                  <a:schemeClr val="bg1"/>
                </a:solidFill>
                <a:latin typeface="+mn-lt"/>
                <a:ea typeface="+mn-ea"/>
                <a:cs typeface="+mn-cs"/>
              </a:defRPr>
            </a:lvl1pPr>
            <a:lvl2pPr marL="360363" indent="-180975" algn="l" defTabSz="914400" rtl="0" eaLnBrk="1" latinLnBrk="0" hangingPunct="1">
              <a:spcBef>
                <a:spcPts val="200"/>
              </a:spcBef>
              <a:buFont typeface="Symbol" panose="05050102010706020507" pitchFamily="18" charset="2"/>
              <a:buChar char="-"/>
              <a:defRPr sz="1600" kern="1200">
                <a:solidFill>
                  <a:schemeClr val="tx1"/>
                </a:solidFill>
                <a:latin typeface="+mn-lt"/>
                <a:ea typeface="+mn-ea"/>
                <a:cs typeface="+mn-cs"/>
              </a:defRPr>
            </a:lvl2pPr>
            <a:lvl3pPr marL="538163" indent="-180000" algn="l" defTabSz="914400" rtl="0" eaLnBrk="1" latinLnBrk="0" hangingPunct="1">
              <a:spcBef>
                <a:spcPts val="20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000"/>
              </a:spcBef>
              <a:buFont typeface="Arial" pitchFamily="34" charset="0"/>
              <a:buNone/>
              <a:defRPr sz="1600" b="1" kern="1200">
                <a:solidFill>
                  <a:schemeClr val="bg1"/>
                </a:solidFill>
                <a:latin typeface="+mn-lt"/>
                <a:ea typeface="+mn-ea"/>
                <a:cs typeface="+mn-cs"/>
              </a:defRPr>
            </a:lvl4pPr>
            <a:lvl5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300"/>
              </a:spcBef>
              <a:spcAft>
                <a:spcPts val="0"/>
              </a:spcAft>
              <a:buClrTx/>
              <a:buSzTx/>
              <a:buFont typeface="Arial" pitchFamily="34" charset="0"/>
              <a:buNone/>
              <a:tabLst/>
              <a:defRPr/>
            </a:pPr>
            <a:r>
              <a:rPr kumimoji="0" lang="de-DE" sz="1500" b="0" i="0" u="none" strike="noStrike" kern="1200" cap="none" spc="0" normalizeH="0" baseline="0" noProof="0">
                <a:ln>
                  <a:noFill/>
                </a:ln>
                <a:solidFill>
                  <a:sysClr val="window" lastClr="FFFFFF"/>
                </a:solidFill>
                <a:effectLst/>
                <a:uLnTx/>
                <a:uFillTx/>
                <a:latin typeface="Calibri"/>
                <a:ea typeface="+mn-ea"/>
                <a:cs typeface="+mn-cs"/>
              </a:rPr>
              <a:t>Die Energiewende wird durch dezentrale Erneuerbare Energien bestimmt, die am Stromnetz angeschlossen sind.</a:t>
            </a:r>
            <a:endParaRPr kumimoji="0" lang="de-DE" sz="1500" b="0" i="0" u="none" strike="noStrike" kern="1200" cap="none" spc="0" normalizeH="0" baseline="0" noProof="0" dirty="0">
              <a:ln>
                <a:noFill/>
              </a:ln>
              <a:solidFill>
                <a:sysClr val="window" lastClr="FFFFFF"/>
              </a:solidFill>
              <a:effectLst/>
              <a:uLnTx/>
              <a:uFillTx/>
              <a:latin typeface="Calibri"/>
              <a:ea typeface="+mn-ea"/>
              <a:cs typeface="+mn-cs"/>
            </a:endParaRPr>
          </a:p>
        </p:txBody>
      </p:sp>
      <p:sp>
        <p:nvSpPr>
          <p:cNvPr id="42" name="Textplatzhalter 9">
            <a:extLst>
              <a:ext uri="{FF2B5EF4-FFF2-40B4-BE49-F238E27FC236}">
                <a16:creationId xmlns:a16="http://schemas.microsoft.com/office/drawing/2014/main" id="{22831140-AF1C-4EF2-9CCB-35E8AE840AB5}"/>
              </a:ext>
            </a:extLst>
          </p:cNvPr>
          <p:cNvSpPr txBox="1">
            <a:spLocks/>
          </p:cNvSpPr>
          <p:nvPr/>
        </p:nvSpPr>
        <p:spPr bwMode="blackWhite">
          <a:xfrm>
            <a:off x="1167840" y="2112487"/>
            <a:ext cx="2654260" cy="912067"/>
          </a:xfrm>
          <a:prstGeom prst="rect">
            <a:avLst/>
          </a:prstGeom>
          <a:solidFill>
            <a:srgbClr val="009BA5"/>
          </a:solidFill>
        </p:spPr>
        <p:txBody>
          <a:bodyPr vert="horz" wrap="square" lIns="216000" tIns="108000" rIns="180000" bIns="230400" rtlCol="0">
            <a:noAutofit/>
          </a:bodyPr>
          <a:lstStyle>
            <a:lvl1pPr marL="179388" indent="-179388" algn="l" defTabSz="914400" rtl="0" eaLnBrk="1" latinLnBrk="0" hangingPunct="1">
              <a:spcBef>
                <a:spcPts val="300"/>
              </a:spcBef>
              <a:buFont typeface="Arial" pitchFamily="34" charset="0"/>
              <a:buChar char="•"/>
              <a:defRPr sz="1600" kern="1200" baseline="0">
                <a:solidFill>
                  <a:schemeClr val="bg1"/>
                </a:solidFill>
                <a:latin typeface="+mn-lt"/>
                <a:ea typeface="+mn-ea"/>
                <a:cs typeface="+mn-cs"/>
              </a:defRPr>
            </a:lvl1pPr>
            <a:lvl2pPr marL="360363" indent="-180975" algn="l" defTabSz="914400" rtl="0" eaLnBrk="1" latinLnBrk="0" hangingPunct="1">
              <a:spcBef>
                <a:spcPts val="200"/>
              </a:spcBef>
              <a:buFont typeface="Symbol" panose="05050102010706020507" pitchFamily="18" charset="2"/>
              <a:buChar char="-"/>
              <a:defRPr sz="1600" kern="1200">
                <a:solidFill>
                  <a:schemeClr val="tx1"/>
                </a:solidFill>
                <a:latin typeface="+mn-lt"/>
                <a:ea typeface="+mn-ea"/>
                <a:cs typeface="+mn-cs"/>
              </a:defRPr>
            </a:lvl2pPr>
            <a:lvl3pPr marL="538163" indent="-180000" algn="l" defTabSz="914400" rtl="0" eaLnBrk="1" latinLnBrk="0" hangingPunct="1">
              <a:spcBef>
                <a:spcPts val="20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000"/>
              </a:spcBef>
              <a:buFont typeface="Arial" pitchFamily="34" charset="0"/>
              <a:buNone/>
              <a:defRPr sz="1600" b="1" kern="1200">
                <a:solidFill>
                  <a:schemeClr val="bg1"/>
                </a:solidFill>
                <a:latin typeface="+mn-lt"/>
                <a:ea typeface="+mn-ea"/>
                <a:cs typeface="+mn-cs"/>
              </a:defRPr>
            </a:lvl4pPr>
            <a:lvl5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600"/>
              </a:spcBef>
              <a:spcAft>
                <a:spcPts val="0"/>
              </a:spcAft>
              <a:buClrTx/>
              <a:buSzTx/>
              <a:buFont typeface="Arial" pitchFamily="34" charset="0"/>
              <a:buNone/>
              <a:tabLst/>
              <a:defRPr/>
            </a:pPr>
            <a:r>
              <a:rPr kumimoji="0" lang="de-DE" sz="1400" b="0" i="0" u="none" strike="noStrike" kern="1200" cap="none" spc="0" normalizeH="0" baseline="0" noProof="0" dirty="0">
                <a:ln>
                  <a:noFill/>
                </a:ln>
                <a:solidFill>
                  <a:sysClr val="window" lastClr="FFFFFF"/>
                </a:solidFill>
                <a:effectLst/>
                <a:uLnTx/>
                <a:uFillTx/>
                <a:latin typeface="Calibri"/>
                <a:ea typeface="+mn-ea"/>
                <a:cs typeface="+mn-cs"/>
              </a:rPr>
              <a:t>Die Energiewende erfordert eine Beteiligung und Kopplung aller Energiesektoren</a:t>
            </a:r>
            <a:r>
              <a:rPr lang="de-DE" sz="1400" dirty="0">
                <a:solidFill>
                  <a:sysClr val="window" lastClr="FFFFFF"/>
                </a:solidFill>
                <a:latin typeface="Calibri"/>
              </a:rPr>
              <a:t>.</a:t>
            </a:r>
            <a:endParaRPr kumimoji="0" lang="de-DE" sz="1400" b="0" i="0" u="none" strike="noStrike" kern="1200" cap="none" spc="0" normalizeH="0" baseline="0" noProof="0" dirty="0">
              <a:ln>
                <a:noFill/>
              </a:ln>
              <a:solidFill>
                <a:sysClr val="window" lastClr="FFFFFF"/>
              </a:solidFill>
              <a:effectLst/>
              <a:uLnTx/>
              <a:uFillTx/>
              <a:latin typeface="Calibri"/>
              <a:ea typeface="+mn-ea"/>
              <a:cs typeface="+mn-cs"/>
            </a:endParaRPr>
          </a:p>
        </p:txBody>
      </p:sp>
      <p:sp>
        <p:nvSpPr>
          <p:cNvPr id="43" name="Textplatzhalter 19">
            <a:extLst>
              <a:ext uri="{FF2B5EF4-FFF2-40B4-BE49-F238E27FC236}">
                <a16:creationId xmlns:a16="http://schemas.microsoft.com/office/drawing/2014/main" id="{D87247F8-2B27-4A6E-B0CE-B4D9D2913563}"/>
              </a:ext>
            </a:extLst>
          </p:cNvPr>
          <p:cNvSpPr txBox="1">
            <a:spLocks/>
          </p:cNvSpPr>
          <p:nvPr/>
        </p:nvSpPr>
        <p:spPr bwMode="blackWhite">
          <a:xfrm>
            <a:off x="4119170" y="955338"/>
            <a:ext cx="2161238" cy="1661205"/>
          </a:xfrm>
          <a:prstGeom prst="rect">
            <a:avLst/>
          </a:prstGeom>
          <a:solidFill>
            <a:srgbClr val="EB4B0A"/>
          </a:solidFill>
        </p:spPr>
        <p:txBody>
          <a:bodyPr vert="horz" wrap="square" lIns="216000" tIns="108000" rIns="180000" bIns="230400" rtlCol="0">
            <a:noAutofit/>
          </a:bodyPr>
          <a:lstStyle>
            <a:lvl1pPr marL="179388" indent="-179388" algn="l" defTabSz="914400" rtl="0" eaLnBrk="1" latinLnBrk="0" hangingPunct="1">
              <a:spcBef>
                <a:spcPts val="300"/>
              </a:spcBef>
              <a:buFont typeface="Arial" pitchFamily="34" charset="0"/>
              <a:buChar char="•"/>
              <a:defRPr sz="1600" kern="1200" baseline="0">
                <a:solidFill>
                  <a:schemeClr val="bg1"/>
                </a:solidFill>
                <a:latin typeface="+mn-lt"/>
                <a:ea typeface="+mn-ea"/>
                <a:cs typeface="+mn-cs"/>
              </a:defRPr>
            </a:lvl1pPr>
            <a:lvl2pPr marL="360363" indent="-180975" algn="l" defTabSz="914400" rtl="0" eaLnBrk="1" latinLnBrk="0" hangingPunct="1">
              <a:spcBef>
                <a:spcPts val="200"/>
              </a:spcBef>
              <a:buFont typeface="Symbol" panose="05050102010706020507" pitchFamily="18" charset="2"/>
              <a:buChar char="-"/>
              <a:defRPr sz="1600" kern="1200">
                <a:solidFill>
                  <a:schemeClr val="tx1"/>
                </a:solidFill>
                <a:latin typeface="+mn-lt"/>
                <a:ea typeface="+mn-ea"/>
                <a:cs typeface="+mn-cs"/>
              </a:defRPr>
            </a:lvl2pPr>
            <a:lvl3pPr marL="538163" indent="-180000" algn="l" defTabSz="914400" rtl="0" eaLnBrk="1" latinLnBrk="0" hangingPunct="1">
              <a:spcBef>
                <a:spcPts val="20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000"/>
              </a:spcBef>
              <a:buFont typeface="Arial" pitchFamily="34" charset="0"/>
              <a:buNone/>
              <a:defRPr sz="1600" b="1" kern="1200">
                <a:solidFill>
                  <a:schemeClr val="bg1"/>
                </a:solidFill>
                <a:latin typeface="+mn-lt"/>
                <a:ea typeface="+mn-ea"/>
                <a:cs typeface="+mn-cs"/>
              </a:defRPr>
            </a:lvl4pPr>
            <a:lvl5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0"/>
              </a:spcAft>
              <a:buClrTx/>
              <a:buSzTx/>
              <a:buFont typeface="Arial" pitchFamily="34" charset="0"/>
              <a:buNone/>
              <a:tabLst/>
              <a:defRPr/>
            </a:pPr>
            <a:r>
              <a:rPr kumimoji="0" lang="de-DE" sz="1400" b="0" i="0" u="none" strike="noStrike" kern="1200" cap="none" spc="0" normalizeH="0" baseline="0" noProof="0">
                <a:ln>
                  <a:noFill/>
                </a:ln>
                <a:solidFill>
                  <a:sysClr val="window" lastClr="FFFFFF"/>
                </a:solidFill>
                <a:effectLst/>
                <a:uLnTx/>
                <a:uFillTx/>
                <a:latin typeface="Calibri"/>
                <a:ea typeface="+mn-ea"/>
                <a:cs typeface="+mn-cs"/>
              </a:rPr>
              <a:t>„Die Bundesregierung geht davon aus, dass Strom in Zukunft zum wichtigsten Energieträger im Gesamtsystem wird …“</a:t>
            </a:r>
            <a:br>
              <a:rPr kumimoji="0" lang="de-DE" sz="1400" b="0" i="0" u="none" strike="noStrike" kern="1200" cap="none" spc="0" normalizeH="0" baseline="0" noProof="0">
                <a:ln>
                  <a:noFill/>
                </a:ln>
                <a:solidFill>
                  <a:sysClr val="window" lastClr="FFFFFF"/>
                </a:solidFill>
                <a:effectLst/>
                <a:uLnTx/>
                <a:uFillTx/>
                <a:latin typeface="Calibri"/>
                <a:ea typeface="+mn-ea"/>
                <a:cs typeface="+mn-cs"/>
              </a:rPr>
            </a:br>
            <a:r>
              <a:rPr kumimoji="0" lang="de-DE" sz="1400" b="0" i="0" u="none" strike="noStrike" kern="1200" cap="none" spc="0" normalizeH="0" baseline="0" noProof="0">
                <a:ln>
                  <a:noFill/>
                </a:ln>
                <a:solidFill>
                  <a:sysClr val="window" lastClr="FFFFFF"/>
                </a:solidFill>
                <a:effectLst/>
                <a:uLnTx/>
                <a:uFillTx/>
                <a:latin typeface="Calibri"/>
                <a:ea typeface="+mn-ea"/>
                <a:cs typeface="+mn-cs"/>
              </a:rPr>
              <a:t>(Zitat dena.de)</a:t>
            </a:r>
            <a:endParaRPr kumimoji="0" lang="de-DE" sz="1400" b="0" i="0" u="none" strike="noStrike" kern="1200" cap="none" spc="0" normalizeH="0" baseline="0" noProof="0" dirty="0">
              <a:ln>
                <a:noFill/>
              </a:ln>
              <a:solidFill>
                <a:sysClr val="window" lastClr="FFFFFF"/>
              </a:solidFill>
              <a:effectLst/>
              <a:uLnTx/>
              <a:uFillTx/>
              <a:latin typeface="Calibri"/>
              <a:ea typeface="+mn-ea"/>
              <a:cs typeface="+mn-cs"/>
            </a:endParaRPr>
          </a:p>
        </p:txBody>
      </p:sp>
      <p:sp>
        <p:nvSpPr>
          <p:cNvPr id="44" name="Textplatzhalter 27">
            <a:extLst>
              <a:ext uri="{FF2B5EF4-FFF2-40B4-BE49-F238E27FC236}">
                <a16:creationId xmlns:a16="http://schemas.microsoft.com/office/drawing/2014/main" id="{9DB9E71C-4685-4F92-B217-A7B0091CFEE3}"/>
              </a:ext>
            </a:extLst>
          </p:cNvPr>
          <p:cNvSpPr txBox="1">
            <a:spLocks/>
          </p:cNvSpPr>
          <p:nvPr/>
        </p:nvSpPr>
        <p:spPr bwMode="blackWhite">
          <a:xfrm>
            <a:off x="4119170" y="2750843"/>
            <a:ext cx="3744000" cy="1017828"/>
          </a:xfrm>
          <a:prstGeom prst="rect">
            <a:avLst/>
          </a:prstGeom>
          <a:solidFill>
            <a:srgbClr val="64B42D"/>
          </a:solidFill>
        </p:spPr>
        <p:txBody>
          <a:bodyPr vert="horz" wrap="square" lIns="216000" tIns="108000" rIns="180000" bIns="230400" rtlCol="0">
            <a:noAutofit/>
          </a:bodyPr>
          <a:lstStyle>
            <a:lvl1pPr marL="179388" indent="-179388" algn="l" defTabSz="914400" rtl="0" eaLnBrk="1" latinLnBrk="0" hangingPunct="1">
              <a:spcBef>
                <a:spcPts val="300"/>
              </a:spcBef>
              <a:buFont typeface="Arial" pitchFamily="34" charset="0"/>
              <a:buChar char="•"/>
              <a:defRPr sz="1600" kern="1200" baseline="0">
                <a:solidFill>
                  <a:schemeClr val="bg1"/>
                </a:solidFill>
                <a:latin typeface="+mn-lt"/>
                <a:ea typeface="+mn-ea"/>
                <a:cs typeface="+mn-cs"/>
              </a:defRPr>
            </a:lvl1pPr>
            <a:lvl2pPr marL="360363" indent="-180975" algn="l" defTabSz="914400" rtl="0" eaLnBrk="1" latinLnBrk="0" hangingPunct="1">
              <a:spcBef>
                <a:spcPts val="200"/>
              </a:spcBef>
              <a:buFont typeface="Symbol" panose="05050102010706020507" pitchFamily="18" charset="2"/>
              <a:buChar char="-"/>
              <a:defRPr sz="1600" kern="1200">
                <a:solidFill>
                  <a:schemeClr val="tx1"/>
                </a:solidFill>
                <a:latin typeface="+mn-lt"/>
                <a:ea typeface="+mn-ea"/>
                <a:cs typeface="+mn-cs"/>
              </a:defRPr>
            </a:lvl2pPr>
            <a:lvl3pPr marL="538163" indent="-180000" algn="l" defTabSz="914400" rtl="0" eaLnBrk="1" latinLnBrk="0" hangingPunct="1">
              <a:spcBef>
                <a:spcPts val="20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000"/>
              </a:spcBef>
              <a:buFont typeface="Arial" pitchFamily="34" charset="0"/>
              <a:buNone/>
              <a:defRPr sz="1600" b="1" kern="1200">
                <a:solidFill>
                  <a:schemeClr val="bg1"/>
                </a:solidFill>
                <a:latin typeface="+mn-lt"/>
                <a:ea typeface="+mn-ea"/>
                <a:cs typeface="+mn-cs"/>
              </a:defRPr>
            </a:lvl4pPr>
            <a:lvl5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0"/>
              </a:spcAft>
              <a:buClrTx/>
              <a:buSzTx/>
              <a:buFont typeface="Arial" pitchFamily="34" charset="0"/>
              <a:buNone/>
              <a:tabLst/>
              <a:defRPr/>
            </a:pPr>
            <a:r>
              <a:rPr kumimoji="0" lang="de-DE" sz="1500" b="0" i="0" u="none" strike="noStrike" kern="1200" cap="none" spc="0" normalizeH="0" baseline="0" noProof="0">
                <a:ln>
                  <a:noFill/>
                </a:ln>
                <a:solidFill>
                  <a:sysClr val="window" lastClr="FFFFFF"/>
                </a:solidFill>
                <a:effectLst/>
                <a:uLnTx/>
                <a:uFillTx/>
                <a:latin typeface="Calibri"/>
                <a:ea typeface="+mn-ea"/>
                <a:cs typeface="+mn-cs"/>
              </a:rPr>
              <a:t>Der “Hub” zwischen den Energiesektoren basiert auf den bereits vorhandenen Verteilnetzen (Strom, Gas).</a:t>
            </a:r>
            <a:endParaRPr kumimoji="0" lang="de-DE" sz="1500" b="0" i="0" u="none" strike="noStrike" kern="1200" cap="none" spc="0" normalizeH="0" baseline="0" noProof="0" dirty="0">
              <a:ln>
                <a:noFill/>
              </a:ln>
              <a:solidFill>
                <a:sysClr val="window" lastClr="FFFFFF"/>
              </a:solidFill>
              <a:effectLst/>
              <a:uLnTx/>
              <a:uFillTx/>
              <a:latin typeface="Calibri"/>
              <a:ea typeface="+mn-ea"/>
              <a:cs typeface="+mn-cs"/>
            </a:endParaRPr>
          </a:p>
        </p:txBody>
      </p:sp>
      <p:sp>
        <p:nvSpPr>
          <p:cNvPr id="45" name="Rechteck 44">
            <a:extLst>
              <a:ext uri="{FF2B5EF4-FFF2-40B4-BE49-F238E27FC236}">
                <a16:creationId xmlns:a16="http://schemas.microsoft.com/office/drawing/2014/main" id="{E0231426-EDC0-47B9-8762-F90C462B7CE3}"/>
              </a:ext>
            </a:extLst>
          </p:cNvPr>
          <p:cNvSpPr/>
          <p:nvPr/>
        </p:nvSpPr>
        <p:spPr bwMode="gray">
          <a:xfrm>
            <a:off x="1293574" y="3948691"/>
            <a:ext cx="6156963" cy="540060"/>
          </a:xfrm>
          <a:prstGeom prst="rect">
            <a:avLst/>
          </a:prstGeom>
          <a:solidFill>
            <a:schemeClr val="accent1"/>
          </a:solidFill>
          <a:ln w="25400" cap="sq" cmpd="sng" algn="ctr">
            <a:noFill/>
            <a:prstDash val="solid"/>
            <a:miter lim="800000"/>
          </a:ln>
          <a:effectLst/>
        </p:spPr>
        <p:txBody>
          <a:bodyPr rot="0" spcFirstLastPara="0" vertOverflow="overflow" horzOverflow="overflow" vert="horz" wrap="square" lIns="162000" tIns="151200" rIns="135000" bIns="172800" numCol="1" spcCol="0" rtlCol="0" fromWordArt="0" anchor="t" anchorCtr="0" forceAA="0" compatLnSpc="1">
            <a:prstTxWarp prst="textNoShape">
              <a:avLst/>
            </a:prstTxWarp>
            <a:noAutofit/>
          </a:bodyPr>
          <a:lstStyle/>
          <a:p>
            <a:pPr lvl="0" algn="ctr">
              <a:spcBef>
                <a:spcPts val="450"/>
              </a:spcBef>
            </a:pPr>
            <a:r>
              <a:rPr lang="de-DE" sz="1500" b="1" kern="0" dirty="0">
                <a:solidFill>
                  <a:prstClr val="white"/>
                </a:solidFill>
                <a:latin typeface="Calibri"/>
              </a:rPr>
              <a:t>Energiewende braucht </a:t>
            </a:r>
            <a:r>
              <a:rPr lang="de-DE" sz="1500" b="1" kern="0" dirty="0" err="1">
                <a:solidFill>
                  <a:prstClr val="white"/>
                </a:solidFill>
                <a:latin typeface="Calibri"/>
              </a:rPr>
              <a:t>sektorgekoppelte</a:t>
            </a:r>
            <a:r>
              <a:rPr lang="de-DE" sz="1500" b="1" kern="0" dirty="0">
                <a:solidFill>
                  <a:prstClr val="white"/>
                </a:solidFill>
                <a:latin typeface="Calibri"/>
              </a:rPr>
              <a:t> Verteilnetze.</a:t>
            </a:r>
          </a:p>
        </p:txBody>
      </p:sp>
      <p:pic>
        <p:nvPicPr>
          <p:cNvPr id="46" name="Picture 2">
            <a:extLst>
              <a:ext uri="{FF2B5EF4-FFF2-40B4-BE49-F238E27FC236}">
                <a16:creationId xmlns:a16="http://schemas.microsoft.com/office/drawing/2014/main" id="{8430B96B-D45C-4D0B-8097-3094193E136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4423" y="744335"/>
            <a:ext cx="2339752" cy="1925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637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bg/>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4">
                                            <p:bg/>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uiExpand="1" build="p" animBg="1"/>
      <p:bldP spid="42" grpId="0" uiExpand="1" build="p" animBg="1"/>
      <p:bldP spid="43" grpId="0" uiExpand="1" build="p" animBg="1"/>
      <p:bldP spid="44" grpId="0" uiExpand="1" build="p" animBg="1"/>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Bild 1"/>
          <p:cNvPicPr>
            <a:picLocks noChangeAspect="1"/>
          </p:cNvPicPr>
          <p:nvPr/>
        </p:nvPicPr>
        <p:blipFill rotWithShape="1">
          <a:blip r:embed="rId2" cstate="print">
            <a:extLst>
              <a:ext uri="{28A0092B-C50C-407E-A947-70E740481C1C}">
                <a14:useLocalDpi xmlns:a14="http://schemas.microsoft.com/office/drawing/2010/main" val="0"/>
              </a:ext>
            </a:extLst>
          </a:blip>
          <a:srcRect l="222" t="3817" r="19977" b="10703"/>
          <a:stretch/>
        </p:blipFill>
        <p:spPr bwMode="gray">
          <a:xfrm>
            <a:off x="2933700" y="1"/>
            <a:ext cx="6210299" cy="4933127"/>
          </a:xfrm>
          <a:prstGeom prst="rect">
            <a:avLst/>
          </a:prstGeom>
        </p:spPr>
      </p:pic>
      <p:sp>
        <p:nvSpPr>
          <p:cNvPr id="8" name="Untertitel 7"/>
          <p:cNvSpPr>
            <a:spLocks noGrp="1"/>
          </p:cNvSpPr>
          <p:nvPr>
            <p:ph type="subTitle" idx="1"/>
          </p:nvPr>
        </p:nvSpPr>
        <p:spPr bwMode="gray">
          <a:xfrm>
            <a:off x="587375" y="3787056"/>
            <a:ext cx="3465432" cy="836838"/>
          </a:xfrm>
        </p:spPr>
        <p:txBody>
          <a:bodyPr/>
          <a:lstStyle/>
          <a:p>
            <a:r>
              <a:rPr lang="de-DE" sz="1400" dirty="0"/>
              <a:t>Bleiben Sie gesund!</a:t>
            </a:r>
          </a:p>
          <a:p>
            <a:r>
              <a:rPr lang="de-DE" sz="1200" b="1" dirty="0"/>
              <a:t>VDE Köln und VDE Rhein-Ruhr – auf geht‘s!</a:t>
            </a:r>
          </a:p>
        </p:txBody>
      </p:sp>
      <p:sp>
        <p:nvSpPr>
          <p:cNvPr id="7" name="Titel 6"/>
          <p:cNvSpPr>
            <a:spLocks noGrp="1"/>
          </p:cNvSpPr>
          <p:nvPr>
            <p:ph type="title"/>
          </p:nvPr>
        </p:nvSpPr>
        <p:spPr bwMode="gray">
          <a:xfrm>
            <a:off x="587375" y="1040531"/>
            <a:ext cx="3279452" cy="1519855"/>
          </a:xfrm>
        </p:spPr>
        <p:txBody>
          <a:bodyPr/>
          <a:lstStyle/>
          <a:p>
            <a:pPr>
              <a:spcBef>
                <a:spcPts val="1800"/>
              </a:spcBef>
            </a:pPr>
            <a:r>
              <a:rPr lang="de-DE" dirty="0"/>
              <a:t>VDE Rhein-Ruhr e.V.</a:t>
            </a:r>
            <a:br>
              <a:rPr lang="de-DE" dirty="0"/>
            </a:br>
            <a:endParaRPr lang="de-DE" b="0" dirty="0">
              <a:solidFill>
                <a:srgbClr val="FF0000"/>
              </a:solidFill>
            </a:endParaRPr>
          </a:p>
        </p:txBody>
      </p:sp>
      <p:grpSp>
        <p:nvGrpSpPr>
          <p:cNvPr id="10" name="Gruppieren 9"/>
          <p:cNvGrpSpPr/>
          <p:nvPr/>
        </p:nvGrpSpPr>
        <p:grpSpPr>
          <a:xfrm>
            <a:off x="288000" y="291259"/>
            <a:ext cx="8568000" cy="4538253"/>
            <a:chOff x="288000" y="287999"/>
            <a:chExt cx="8568000" cy="4538253"/>
          </a:xfrm>
        </p:grpSpPr>
        <p:pic>
          <p:nvPicPr>
            <p:cNvPr id="11" name="Picture 2" descr="C:\DOKUME~1\Zentrale\LOKALE~1\Temp\7zEAD7.tmp\VDE_Rhein_Ruhr_blau_rgb.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0000" y="4596744"/>
              <a:ext cx="3420000" cy="229508"/>
            </a:xfrm>
            <a:prstGeom prst="rect">
              <a:avLst/>
            </a:prstGeom>
            <a:noFill/>
            <a:extLst>
              <a:ext uri="{909E8E84-426E-40DD-AFC4-6F175D3DCCD1}">
                <a14:hiddenFill xmlns:a14="http://schemas.microsoft.com/office/drawing/2010/main">
                  <a:solidFill>
                    <a:srgbClr val="FFFFFF"/>
                  </a:solidFill>
                </a14:hiddenFill>
              </a:ext>
            </a:extLst>
          </p:spPr>
        </p:pic>
        <p:sp>
          <p:nvSpPr>
            <p:cNvPr id="12" name="Freihandform 11"/>
            <p:cNvSpPr/>
            <p:nvPr/>
          </p:nvSpPr>
          <p:spPr bwMode="gray">
            <a:xfrm>
              <a:off x="288000" y="287999"/>
              <a:ext cx="8568000" cy="4423499"/>
            </a:xfrm>
            <a:custGeom>
              <a:avLst/>
              <a:gdLst>
                <a:gd name="connsiteX0" fmla="*/ 0 w 8568000"/>
                <a:gd name="connsiteY0" fmla="*/ 0 h 4423499"/>
                <a:gd name="connsiteX1" fmla="*/ 8568000 w 8568000"/>
                <a:gd name="connsiteY1" fmla="*/ 0 h 4423499"/>
                <a:gd name="connsiteX2" fmla="*/ 8568000 w 8568000"/>
                <a:gd name="connsiteY2" fmla="*/ 4423499 h 4423499"/>
                <a:gd name="connsiteX3" fmla="*/ 0 w 8568000"/>
                <a:gd name="connsiteY3" fmla="*/ 4423499 h 4423499"/>
                <a:gd name="connsiteX4" fmla="*/ 0 w 8568000"/>
                <a:gd name="connsiteY4" fmla="*/ 0 h 4423499"/>
                <a:gd name="connsiteX0" fmla="*/ 0 w 8568000"/>
                <a:gd name="connsiteY0" fmla="*/ 0 h 4423499"/>
                <a:gd name="connsiteX1" fmla="*/ 8568000 w 8568000"/>
                <a:gd name="connsiteY1" fmla="*/ 0 h 4423499"/>
                <a:gd name="connsiteX2" fmla="*/ 8568000 w 8568000"/>
                <a:gd name="connsiteY2" fmla="*/ 4423499 h 4423499"/>
                <a:gd name="connsiteX3" fmla="*/ 5990880 w 8568000"/>
                <a:gd name="connsiteY3" fmla="*/ 4413541 h 4423499"/>
                <a:gd name="connsiteX4" fmla="*/ 0 w 8568000"/>
                <a:gd name="connsiteY4" fmla="*/ 4423499 h 4423499"/>
                <a:gd name="connsiteX5" fmla="*/ 0 w 8568000"/>
                <a:gd name="connsiteY5" fmla="*/ 0 h 4423499"/>
                <a:gd name="connsiteX0" fmla="*/ 0 w 8568000"/>
                <a:gd name="connsiteY0" fmla="*/ 0 h 4423499"/>
                <a:gd name="connsiteX1" fmla="*/ 8568000 w 8568000"/>
                <a:gd name="connsiteY1" fmla="*/ 0 h 4423499"/>
                <a:gd name="connsiteX2" fmla="*/ 8568000 w 8568000"/>
                <a:gd name="connsiteY2" fmla="*/ 4423499 h 4423499"/>
                <a:gd name="connsiteX3" fmla="*/ 7758720 w 8568000"/>
                <a:gd name="connsiteY3" fmla="*/ 4070641 h 4423499"/>
                <a:gd name="connsiteX4" fmla="*/ 0 w 8568000"/>
                <a:gd name="connsiteY4" fmla="*/ 4423499 h 4423499"/>
                <a:gd name="connsiteX5" fmla="*/ 0 w 8568000"/>
                <a:gd name="connsiteY5" fmla="*/ 0 h 4423499"/>
                <a:gd name="connsiteX0" fmla="*/ 0 w 8568000"/>
                <a:gd name="connsiteY0" fmla="*/ 0 h 4423499"/>
                <a:gd name="connsiteX1" fmla="*/ 8568000 w 8568000"/>
                <a:gd name="connsiteY1" fmla="*/ 0 h 4423499"/>
                <a:gd name="connsiteX2" fmla="*/ 8568000 w 8568000"/>
                <a:gd name="connsiteY2" fmla="*/ 4423499 h 4423499"/>
                <a:gd name="connsiteX3" fmla="*/ 7758720 w 8568000"/>
                <a:gd name="connsiteY3" fmla="*/ 4070641 h 4423499"/>
                <a:gd name="connsiteX4" fmla="*/ 4878360 w 8568000"/>
                <a:gd name="connsiteY4" fmla="*/ 4184941 h 4423499"/>
                <a:gd name="connsiteX5" fmla="*/ 0 w 8568000"/>
                <a:gd name="connsiteY5" fmla="*/ 4423499 h 4423499"/>
                <a:gd name="connsiteX6" fmla="*/ 0 w 8568000"/>
                <a:gd name="connsiteY6" fmla="*/ 0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7850160 w 8568000"/>
                <a:gd name="connsiteY5" fmla="*/ 4162081 h 4423499"/>
                <a:gd name="connsiteX0" fmla="*/ 4878360 w 8568000"/>
                <a:gd name="connsiteY0" fmla="*/ 4184941 h 4451641"/>
                <a:gd name="connsiteX1" fmla="*/ 0 w 8568000"/>
                <a:gd name="connsiteY1" fmla="*/ 4423499 h 4451641"/>
                <a:gd name="connsiteX2" fmla="*/ 0 w 8568000"/>
                <a:gd name="connsiteY2" fmla="*/ 0 h 4451641"/>
                <a:gd name="connsiteX3" fmla="*/ 8568000 w 8568000"/>
                <a:gd name="connsiteY3" fmla="*/ 0 h 4451641"/>
                <a:gd name="connsiteX4" fmla="*/ 8568000 w 8568000"/>
                <a:gd name="connsiteY4" fmla="*/ 4423499 h 4451641"/>
                <a:gd name="connsiteX5" fmla="*/ 8314980 w 8568000"/>
                <a:gd name="connsiteY5" fmla="*/ 4451641 h 4451641"/>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92120 w 8568000"/>
                <a:gd name="connsiteY5" fmla="*/ 4413541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92120 w 8568000"/>
                <a:gd name="connsiteY5" fmla="*/ 4413541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436320 w 8568000"/>
                <a:gd name="connsiteY5" fmla="*/ 4248643 h 4423499"/>
                <a:gd name="connsiteX0" fmla="*/ 4878360 w 8568000"/>
                <a:gd name="connsiteY0" fmla="*/ 418494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 name="connsiteX0" fmla="*/ 6395736 w 8568000"/>
                <a:gd name="connsiteY0" fmla="*/ 4423701 h 4423701"/>
                <a:gd name="connsiteX1" fmla="*/ 0 w 8568000"/>
                <a:gd name="connsiteY1" fmla="*/ 4423499 h 4423701"/>
                <a:gd name="connsiteX2" fmla="*/ 0 w 8568000"/>
                <a:gd name="connsiteY2" fmla="*/ 0 h 4423701"/>
                <a:gd name="connsiteX3" fmla="*/ 8568000 w 8568000"/>
                <a:gd name="connsiteY3" fmla="*/ 0 h 4423701"/>
                <a:gd name="connsiteX4" fmla="*/ 8568000 w 8568000"/>
                <a:gd name="connsiteY4" fmla="*/ 4423499 h 4423701"/>
                <a:gd name="connsiteX5" fmla="*/ 8280000 w 8568000"/>
                <a:gd name="connsiteY5" fmla="*/ 4423499 h 4423701"/>
                <a:gd name="connsiteX0" fmla="*/ 6681421 w 8568000"/>
                <a:gd name="connsiteY0" fmla="*/ 3628681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 name="connsiteX0" fmla="*/ 4284000 w 8568000"/>
                <a:gd name="connsiteY0" fmla="*/ 4423499 h 4423499"/>
                <a:gd name="connsiteX1" fmla="*/ 0 w 8568000"/>
                <a:gd name="connsiteY1" fmla="*/ 4423499 h 4423499"/>
                <a:gd name="connsiteX2" fmla="*/ 0 w 8568000"/>
                <a:gd name="connsiteY2" fmla="*/ 0 h 4423499"/>
                <a:gd name="connsiteX3" fmla="*/ 8568000 w 8568000"/>
                <a:gd name="connsiteY3" fmla="*/ 0 h 4423499"/>
                <a:gd name="connsiteX4" fmla="*/ 8568000 w 8568000"/>
                <a:gd name="connsiteY4" fmla="*/ 4423499 h 4423499"/>
                <a:gd name="connsiteX5" fmla="*/ 8280000 w 8568000"/>
                <a:gd name="connsiteY5" fmla="*/ 4423499 h 442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68000" h="4423499">
                  <a:moveTo>
                    <a:pt x="4284000" y="4423499"/>
                  </a:moveTo>
                  <a:lnTo>
                    <a:pt x="0" y="4423499"/>
                  </a:lnTo>
                  <a:lnTo>
                    <a:pt x="0" y="0"/>
                  </a:lnTo>
                  <a:lnTo>
                    <a:pt x="8568000" y="0"/>
                  </a:lnTo>
                  <a:lnTo>
                    <a:pt x="8568000" y="4423499"/>
                  </a:lnTo>
                  <a:lnTo>
                    <a:pt x="8280000" y="4423499"/>
                  </a:ln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
        <p:nvSpPr>
          <p:cNvPr id="2" name="Rechteck 1">
            <a:extLst>
              <a:ext uri="{FF2B5EF4-FFF2-40B4-BE49-F238E27FC236}">
                <a16:creationId xmlns:a16="http://schemas.microsoft.com/office/drawing/2014/main" id="{1791B43B-A5C0-C047-890D-70547AF8947C}"/>
              </a:ext>
            </a:extLst>
          </p:cNvPr>
          <p:cNvSpPr/>
          <p:nvPr/>
        </p:nvSpPr>
        <p:spPr>
          <a:xfrm>
            <a:off x="587375" y="1531641"/>
            <a:ext cx="4572000" cy="1354217"/>
          </a:xfrm>
          <a:prstGeom prst="rect">
            <a:avLst/>
          </a:prstGeom>
        </p:spPr>
        <p:txBody>
          <a:bodyPr vert="horz" lIns="0" tIns="0" rIns="0" bIns="0" rtlCol="0">
            <a:noAutofit/>
          </a:bodyPr>
          <a:lstStyle/>
          <a:p>
            <a:pPr>
              <a:spcBef>
                <a:spcPts val="1200"/>
              </a:spcBef>
              <a:buClr>
                <a:schemeClr val="accent1"/>
              </a:buClr>
            </a:pPr>
            <a:r>
              <a:rPr lang="de-DE" sz="1400" dirty="0">
                <a:solidFill>
                  <a:schemeClr val="accent1"/>
                </a:solidFill>
              </a:rPr>
              <a:t>c/o Haus der Technik e.V.</a:t>
            </a:r>
            <a:br>
              <a:rPr lang="de-DE" sz="1400" dirty="0">
                <a:solidFill>
                  <a:schemeClr val="accent1"/>
                </a:solidFill>
              </a:rPr>
            </a:br>
            <a:r>
              <a:rPr lang="de-DE" sz="1400" dirty="0">
                <a:solidFill>
                  <a:schemeClr val="accent1"/>
                </a:solidFill>
              </a:rPr>
              <a:t>Hollestraße 1</a:t>
            </a:r>
            <a:br>
              <a:rPr lang="de-DE" sz="1400" dirty="0">
                <a:solidFill>
                  <a:schemeClr val="accent1"/>
                </a:solidFill>
              </a:rPr>
            </a:br>
            <a:r>
              <a:rPr lang="de-DE" sz="1400" dirty="0">
                <a:solidFill>
                  <a:schemeClr val="accent1"/>
                </a:solidFill>
              </a:rPr>
              <a:t>45127 Essen</a:t>
            </a:r>
          </a:p>
          <a:p>
            <a:pPr>
              <a:spcBef>
                <a:spcPts val="600"/>
              </a:spcBef>
              <a:buClr>
                <a:schemeClr val="accent1"/>
              </a:buClr>
            </a:pPr>
            <a:endParaRPr lang="de-DE" sz="1400" dirty="0">
              <a:solidFill>
                <a:schemeClr val="accent1"/>
              </a:solidFill>
            </a:endParaRPr>
          </a:p>
          <a:p>
            <a:pPr>
              <a:spcBef>
                <a:spcPts val="600"/>
              </a:spcBef>
              <a:buClr>
                <a:schemeClr val="accent1"/>
              </a:buClr>
            </a:pPr>
            <a:r>
              <a:rPr lang="de-DE" sz="1400" dirty="0">
                <a:solidFill>
                  <a:schemeClr val="accent1"/>
                </a:solidFill>
              </a:rPr>
              <a:t>Prof. Dr.-Ing. Lars Jendernalik</a:t>
            </a:r>
          </a:p>
          <a:p>
            <a:pPr>
              <a:spcBef>
                <a:spcPts val="600"/>
              </a:spcBef>
              <a:buClr>
                <a:schemeClr val="accent1"/>
              </a:buClr>
            </a:pPr>
            <a:r>
              <a:rPr lang="de-DE" sz="1400" dirty="0">
                <a:solidFill>
                  <a:schemeClr val="accent1"/>
                </a:solidFill>
              </a:rPr>
              <a:t>lars.jendernalik@vde-rhein-ruhr.de</a:t>
            </a:r>
          </a:p>
        </p:txBody>
      </p:sp>
    </p:spTree>
    <p:extLst>
      <p:ext uri="{BB962C8B-B14F-4D97-AF65-F5344CB8AC3E}">
        <p14:creationId xmlns:p14="http://schemas.microsoft.com/office/powerpoint/2010/main" val="2868381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0B9B84C7-FA6E-41CE-B51B-E990E1006282}"/>
              </a:ext>
            </a:extLst>
          </p:cNvPr>
          <p:cNvSpPr>
            <a:spLocks noGrp="1"/>
          </p:cNvSpPr>
          <p:nvPr>
            <p:ph idx="1"/>
          </p:nvPr>
        </p:nvSpPr>
        <p:spPr>
          <a:xfrm>
            <a:off x="3672000" y="1080000"/>
            <a:ext cx="4896000" cy="3240000"/>
          </a:xfrm>
        </p:spPr>
        <p:txBody>
          <a:bodyPr/>
          <a:lstStyle/>
          <a:p>
            <a:pPr marL="0" indent="0">
              <a:buNone/>
            </a:pPr>
            <a:r>
              <a:rPr lang="de-DE" dirty="0"/>
              <a:t>Prof. Dr.-Ing. Lars Jendernalik</a:t>
            </a:r>
          </a:p>
          <a:p>
            <a:r>
              <a:rPr lang="de-DE" sz="1200" dirty="0"/>
              <a:t>Leiter Assetmanagement der </a:t>
            </a:r>
            <a:r>
              <a:rPr lang="de-DE" sz="1200" dirty="0" err="1"/>
              <a:t>Westnetz</a:t>
            </a:r>
            <a:r>
              <a:rPr lang="de-DE" sz="1200" dirty="0"/>
              <a:t> GmbH</a:t>
            </a:r>
          </a:p>
          <a:p>
            <a:r>
              <a:rPr lang="de-DE" sz="1200" dirty="0"/>
              <a:t>Vorstandsvorsitzender VDE Rhein-Ruhr e.V.</a:t>
            </a:r>
          </a:p>
          <a:p>
            <a:r>
              <a:rPr lang="de-DE" sz="1200" dirty="0"/>
              <a:t>Lars Jendernalik ist seit Jahren in vielen innovativen Projekten zusammen mit der Wissenschaft tätig, um die Entwicklung der Strom- und Gasnetze für die Energiewende mit neuer Technologie effizient voranzutreiben.</a:t>
            </a:r>
          </a:p>
          <a:p>
            <a:r>
              <a:rPr lang="de-DE" sz="1200" dirty="0"/>
              <a:t>Dieses Wissen aus der praktischen Forschung bringt er seit 20 Jahren in seine Lehrveranstaltung an der TU Dortmund ein. Dieses herausragende und für die Fakultät besonders wertvolle Engagement wurde durch die Verleihung der Honorarprofessur gewürdigt.</a:t>
            </a:r>
          </a:p>
        </p:txBody>
      </p:sp>
      <p:sp>
        <p:nvSpPr>
          <p:cNvPr id="3" name="Titel 2">
            <a:extLst>
              <a:ext uri="{FF2B5EF4-FFF2-40B4-BE49-F238E27FC236}">
                <a16:creationId xmlns:a16="http://schemas.microsoft.com/office/drawing/2014/main" id="{EF59DC7D-1E14-4496-8653-7E7733AAD9EF}"/>
              </a:ext>
            </a:extLst>
          </p:cNvPr>
          <p:cNvSpPr>
            <a:spLocks noGrp="1"/>
          </p:cNvSpPr>
          <p:nvPr>
            <p:ph type="title"/>
          </p:nvPr>
        </p:nvSpPr>
        <p:spPr>
          <a:xfrm>
            <a:off x="576000" y="249900"/>
            <a:ext cx="7560000" cy="648000"/>
          </a:xfrm>
        </p:spPr>
        <p:txBody>
          <a:bodyPr anchor="t">
            <a:noAutofit/>
          </a:bodyPr>
          <a:lstStyle/>
          <a:p>
            <a:pPr>
              <a:lnSpc>
                <a:spcPct val="90000"/>
              </a:lnSpc>
              <a:spcBef>
                <a:spcPts val="1200"/>
              </a:spcBef>
            </a:pPr>
            <a:r>
              <a:rPr lang="de-DE" sz="1800" dirty="0"/>
              <a:t>TOP 12 Gastvortrag</a:t>
            </a:r>
            <a:br>
              <a:rPr lang="de-DE" sz="1600" dirty="0"/>
            </a:br>
            <a:r>
              <a:rPr lang="de-DE" sz="1400" dirty="0"/>
              <a:t>Sektorenkopplung: Das fehlende Bindeglied für eine erfolgreiche Energiewende?</a:t>
            </a:r>
            <a:br>
              <a:rPr lang="de-DE" sz="1100" dirty="0"/>
            </a:br>
            <a:br>
              <a:rPr lang="de-DE" sz="1100" dirty="0"/>
            </a:br>
            <a:endParaRPr lang="de-DE" sz="1100" dirty="0"/>
          </a:p>
        </p:txBody>
      </p:sp>
      <p:sp>
        <p:nvSpPr>
          <p:cNvPr id="15" name="Footer Placeholder 4">
            <a:extLst>
              <a:ext uri="{FF2B5EF4-FFF2-40B4-BE49-F238E27FC236}">
                <a16:creationId xmlns:a16="http://schemas.microsoft.com/office/drawing/2014/main" id="{FED081C6-C013-49F5-9DAF-886F6DEFDEDC}"/>
              </a:ext>
            </a:extLst>
          </p:cNvPr>
          <p:cNvSpPr>
            <a:spLocks noGrp="1"/>
          </p:cNvSpPr>
          <p:nvPr>
            <p:ph type="ftr" sz="quarter" idx="11"/>
          </p:nvPr>
        </p:nvSpPr>
        <p:spPr>
          <a:xfrm>
            <a:off x="288000" y="4757002"/>
            <a:ext cx="2895600" cy="138499"/>
          </a:xfrm>
        </p:spPr>
        <p:txBody>
          <a:bodyPr/>
          <a:lstStyle/>
          <a:p>
            <a:pPr>
              <a:spcAft>
                <a:spcPts val="600"/>
              </a:spcAft>
            </a:pPr>
            <a:r>
              <a:rPr lang="de-DE" noProof="0"/>
              <a:t>VDE Rhein-Ruhr e.V. – Lars Jendernalik – 01. September 2022</a:t>
            </a:r>
          </a:p>
        </p:txBody>
      </p:sp>
      <p:sp>
        <p:nvSpPr>
          <p:cNvPr id="4" name="Foliennummernplatzhalter 3">
            <a:extLst>
              <a:ext uri="{FF2B5EF4-FFF2-40B4-BE49-F238E27FC236}">
                <a16:creationId xmlns:a16="http://schemas.microsoft.com/office/drawing/2014/main" id="{68B100B2-A791-4E13-AC1E-520E300EF49B}"/>
              </a:ext>
            </a:extLst>
          </p:cNvPr>
          <p:cNvSpPr>
            <a:spLocks noGrp="1"/>
          </p:cNvSpPr>
          <p:nvPr>
            <p:ph type="sldNum" sz="quarter" idx="12"/>
          </p:nvPr>
        </p:nvSpPr>
        <p:spPr>
          <a:xfrm>
            <a:off x="7416000" y="4851313"/>
            <a:ext cx="1440000" cy="138499"/>
          </a:xfrm>
        </p:spPr>
        <p:txBody>
          <a:bodyPr anchor="ctr">
            <a:normAutofit/>
          </a:bodyPr>
          <a:lstStyle/>
          <a:p>
            <a:pPr>
              <a:spcAft>
                <a:spcPts val="600"/>
              </a:spcAft>
            </a:pPr>
            <a:fld id="{2AA1E7D3-1333-45EE-ABB9-51527D316BA3}" type="slidenum">
              <a:rPr lang="de-DE" noProof="0" smtClean="0"/>
              <a:pPr>
                <a:spcAft>
                  <a:spcPts val="600"/>
                </a:spcAft>
              </a:pPr>
              <a:t>16</a:t>
            </a:fld>
            <a:endParaRPr lang="de-DE" noProof="0"/>
          </a:p>
        </p:txBody>
      </p:sp>
      <p:pic>
        <p:nvPicPr>
          <p:cNvPr id="6" name="Inhaltsplatzhalter 5" descr="Ein Bild, das Person, Mann, Anzug enthält.&#10;&#10;Automatisch generierte Beschreibung">
            <a:extLst>
              <a:ext uri="{FF2B5EF4-FFF2-40B4-BE49-F238E27FC236}">
                <a16:creationId xmlns:a16="http://schemas.microsoft.com/office/drawing/2014/main" id="{763AB629-5696-44D1-B8E8-7322DAF10DD6}"/>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32495" r="14702" b="10396"/>
          <a:stretch/>
        </p:blipFill>
        <p:spPr>
          <a:xfrm>
            <a:off x="587375" y="1085938"/>
            <a:ext cx="2860454" cy="3240000"/>
          </a:xfrm>
          <a:noFill/>
        </p:spPr>
      </p:pic>
    </p:spTree>
    <p:extLst>
      <p:ext uri="{BB962C8B-B14F-4D97-AF65-F5344CB8AC3E}">
        <p14:creationId xmlns:p14="http://schemas.microsoft.com/office/powerpoint/2010/main" val="3305158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C14B361-2C78-D845-8590-582C964211BE}"/>
              </a:ext>
            </a:extLst>
          </p:cNvPr>
          <p:cNvSpPr>
            <a:spLocks noGrp="1"/>
          </p:cNvSpPr>
          <p:nvPr>
            <p:ph type="title"/>
          </p:nvPr>
        </p:nvSpPr>
        <p:spPr/>
        <p:txBody>
          <a:bodyPr/>
          <a:lstStyle/>
          <a:p>
            <a:r>
              <a:rPr lang="de-DE" sz="1200" b="1" dirty="0"/>
              <a:t>Energiesystem der Zukunft</a:t>
            </a:r>
            <a:br>
              <a:rPr lang="de-DE" dirty="0"/>
            </a:br>
            <a:r>
              <a:rPr lang="de-DE" sz="1800" b="0" dirty="0"/>
              <a:t>Agenda</a:t>
            </a:r>
            <a:endParaRPr lang="de-DE" b="0" dirty="0"/>
          </a:p>
        </p:txBody>
      </p:sp>
      <p:sp>
        <p:nvSpPr>
          <p:cNvPr id="6" name="Foliennummernplatzhalter 5">
            <a:extLst>
              <a:ext uri="{FF2B5EF4-FFF2-40B4-BE49-F238E27FC236}">
                <a16:creationId xmlns:a16="http://schemas.microsoft.com/office/drawing/2014/main" id="{DFC2681D-FE9C-294E-ACF4-231105BA6FFC}"/>
              </a:ext>
            </a:extLst>
          </p:cNvPr>
          <p:cNvSpPr>
            <a:spLocks noGrp="1"/>
          </p:cNvSpPr>
          <p:nvPr>
            <p:ph type="sldNum" sz="quarter" idx="12"/>
          </p:nvPr>
        </p:nvSpPr>
        <p:spPr/>
        <p:txBody>
          <a:bodyPr/>
          <a:lstStyle/>
          <a:p>
            <a:fld id="{2AA1E7D3-1333-45EE-ABB9-51527D316BA3}" type="slidenum">
              <a:rPr lang="de-DE" noProof="0" smtClean="0"/>
              <a:pPr/>
              <a:t>2</a:t>
            </a:fld>
            <a:endParaRPr lang="de-DE" noProof="0" dirty="0"/>
          </a:p>
        </p:txBody>
      </p:sp>
      <p:sp>
        <p:nvSpPr>
          <p:cNvPr id="5" name="Fußzeilenplatzhalter 4">
            <a:extLst>
              <a:ext uri="{FF2B5EF4-FFF2-40B4-BE49-F238E27FC236}">
                <a16:creationId xmlns:a16="http://schemas.microsoft.com/office/drawing/2014/main" id="{02BFBDB4-DB77-DD40-9210-9644EF448EF3}"/>
              </a:ext>
            </a:extLst>
          </p:cNvPr>
          <p:cNvSpPr>
            <a:spLocks noGrp="1"/>
          </p:cNvSpPr>
          <p:nvPr>
            <p:ph type="ftr" sz="quarter" idx="3"/>
          </p:nvPr>
        </p:nvSpPr>
        <p:spPr/>
        <p:txBody>
          <a:bodyPr/>
          <a:lstStyle/>
          <a:p>
            <a:r>
              <a:rPr lang="de-DE" noProof="0"/>
              <a:t>VDE Rhein-Ruhr e.V. – Lars Jendernalik – 01. September 2022</a:t>
            </a:r>
            <a:endParaRPr lang="de-DE" noProof="0" dirty="0"/>
          </a:p>
        </p:txBody>
      </p:sp>
      <p:grpSp>
        <p:nvGrpSpPr>
          <p:cNvPr id="19" name="Gruppieren 18">
            <a:extLst>
              <a:ext uri="{FF2B5EF4-FFF2-40B4-BE49-F238E27FC236}">
                <a16:creationId xmlns:a16="http://schemas.microsoft.com/office/drawing/2014/main" id="{F923E17E-5E93-4ADC-A868-5E721E0D4EB2}"/>
              </a:ext>
            </a:extLst>
          </p:cNvPr>
          <p:cNvGrpSpPr/>
          <p:nvPr/>
        </p:nvGrpSpPr>
        <p:grpSpPr>
          <a:xfrm>
            <a:off x="2411760" y="1347614"/>
            <a:ext cx="1428480" cy="1077120"/>
            <a:chOff x="2160014" y="1882206"/>
            <a:chExt cx="1428480" cy="1077120"/>
          </a:xfrm>
        </p:grpSpPr>
        <mc:AlternateContent xmlns:mc="http://schemas.openxmlformats.org/markup-compatibility/2006" xmlns:p14="http://schemas.microsoft.com/office/powerpoint/2010/main">
          <mc:Choice Requires="p14">
            <p:contentPart p14:bwMode="auto" r:id="rId2">
              <p14:nvContentPartPr>
                <p14:cNvPr id="20" name="Freihand 19">
                  <a:extLst>
                    <a:ext uri="{FF2B5EF4-FFF2-40B4-BE49-F238E27FC236}">
                      <a16:creationId xmlns:a16="http://schemas.microsoft.com/office/drawing/2014/main" id="{92514379-6C1D-4354-BE6D-8C2FDDB607FD}"/>
                    </a:ext>
                  </a:extLst>
                </p14:cNvPr>
                <p14:cNvContentPartPr/>
                <p14:nvPr/>
              </p14:nvContentPartPr>
              <p14:xfrm>
                <a:off x="2160014" y="1882206"/>
                <a:ext cx="1428480" cy="1077120"/>
              </p14:xfrm>
            </p:contentPart>
          </mc:Choice>
          <mc:Fallback xmlns="">
            <p:pic>
              <p:nvPicPr>
                <p:cNvPr id="45" name="Freihand 44">
                  <a:extLst>
                    <a:ext uri="{FF2B5EF4-FFF2-40B4-BE49-F238E27FC236}">
                      <a16:creationId xmlns:a16="http://schemas.microsoft.com/office/drawing/2014/main" id="{DF2903BD-5B22-8D45-9D88-9F09B5FB404B}"/>
                    </a:ext>
                  </a:extLst>
                </p:cNvPr>
                <p:cNvPicPr/>
                <p:nvPr/>
              </p:nvPicPr>
              <p:blipFill>
                <a:blip r:embed="rId3"/>
                <a:stretch>
                  <a:fillRect/>
                </a:stretch>
              </p:blipFill>
              <p:spPr>
                <a:xfrm>
                  <a:off x="2106014" y="1774566"/>
                  <a:ext cx="1536120" cy="1292760"/>
                </a:xfrm>
                <a:prstGeom prst="rect">
                  <a:avLst/>
                </a:prstGeom>
              </p:spPr>
            </p:pic>
          </mc:Fallback>
        </mc:AlternateContent>
        <p:sp>
          <p:nvSpPr>
            <p:cNvPr id="21" name="Textfeld 20">
              <a:extLst>
                <a:ext uri="{FF2B5EF4-FFF2-40B4-BE49-F238E27FC236}">
                  <a16:creationId xmlns:a16="http://schemas.microsoft.com/office/drawing/2014/main" id="{D13CAF6B-366C-4341-8985-FAA1FA7E73FE}"/>
                </a:ext>
              </a:extLst>
            </p:cNvPr>
            <p:cNvSpPr txBox="1"/>
            <p:nvPr/>
          </p:nvSpPr>
          <p:spPr>
            <a:xfrm>
              <a:off x="2459685" y="2220711"/>
              <a:ext cx="829138"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Strom</a:t>
              </a:r>
            </a:p>
          </p:txBody>
        </p:sp>
      </p:grpSp>
      <p:grpSp>
        <p:nvGrpSpPr>
          <p:cNvPr id="22" name="Gruppieren 21">
            <a:extLst>
              <a:ext uri="{FF2B5EF4-FFF2-40B4-BE49-F238E27FC236}">
                <a16:creationId xmlns:a16="http://schemas.microsoft.com/office/drawing/2014/main" id="{2BDCE310-DE4F-4553-97C8-E7E9B749E6D3}"/>
              </a:ext>
            </a:extLst>
          </p:cNvPr>
          <p:cNvGrpSpPr/>
          <p:nvPr/>
        </p:nvGrpSpPr>
        <p:grpSpPr>
          <a:xfrm>
            <a:off x="3493405" y="2103626"/>
            <a:ext cx="1392840" cy="1093680"/>
            <a:chOff x="3613694" y="1981566"/>
            <a:chExt cx="1392840" cy="1093680"/>
          </a:xfrm>
        </p:grpSpPr>
        <mc:AlternateContent xmlns:mc="http://schemas.openxmlformats.org/markup-compatibility/2006" xmlns:p14="http://schemas.microsoft.com/office/powerpoint/2010/main">
          <mc:Choice Requires="p14">
            <p:contentPart p14:bwMode="auto" r:id="rId4">
              <p14:nvContentPartPr>
                <p14:cNvPr id="23" name="Freihand 22">
                  <a:extLst>
                    <a:ext uri="{FF2B5EF4-FFF2-40B4-BE49-F238E27FC236}">
                      <a16:creationId xmlns:a16="http://schemas.microsoft.com/office/drawing/2014/main" id="{0795F716-44E6-4A1B-A959-A70A1D63548F}"/>
                    </a:ext>
                  </a:extLst>
                </p14:cNvPr>
                <p14:cNvContentPartPr/>
                <p14:nvPr/>
              </p14:nvContentPartPr>
              <p14:xfrm>
                <a:off x="3613694" y="1981566"/>
                <a:ext cx="1392840" cy="1093680"/>
              </p14:xfrm>
            </p:contentPart>
          </mc:Choice>
          <mc:Fallback xmlns="">
            <p:pic>
              <p:nvPicPr>
                <p:cNvPr id="51" name="Freihand 50">
                  <a:extLst>
                    <a:ext uri="{FF2B5EF4-FFF2-40B4-BE49-F238E27FC236}">
                      <a16:creationId xmlns:a16="http://schemas.microsoft.com/office/drawing/2014/main" id="{58041DFB-1C30-A145-B7DD-954A46CF9049}"/>
                    </a:ext>
                  </a:extLst>
                </p:cNvPr>
                <p:cNvPicPr/>
                <p:nvPr/>
              </p:nvPicPr>
              <p:blipFill>
                <a:blip r:embed="rId5"/>
                <a:stretch>
                  <a:fillRect/>
                </a:stretch>
              </p:blipFill>
              <p:spPr>
                <a:xfrm>
                  <a:off x="3559694" y="1873566"/>
                  <a:ext cx="1500480" cy="1309320"/>
                </a:xfrm>
                <a:prstGeom prst="rect">
                  <a:avLst/>
                </a:prstGeom>
              </p:spPr>
            </p:pic>
          </mc:Fallback>
        </mc:AlternateContent>
        <p:sp>
          <p:nvSpPr>
            <p:cNvPr id="24" name="Textfeld 23">
              <a:extLst>
                <a:ext uri="{FF2B5EF4-FFF2-40B4-BE49-F238E27FC236}">
                  <a16:creationId xmlns:a16="http://schemas.microsoft.com/office/drawing/2014/main" id="{A9EDDB03-D778-4F85-B49F-B3420AEC347D}"/>
                </a:ext>
              </a:extLst>
            </p:cNvPr>
            <p:cNvSpPr txBox="1"/>
            <p:nvPr/>
          </p:nvSpPr>
          <p:spPr>
            <a:xfrm>
              <a:off x="3828091" y="2328351"/>
              <a:ext cx="964046"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Wärme</a:t>
              </a:r>
            </a:p>
          </p:txBody>
        </p:sp>
      </p:grpSp>
      <p:grpSp>
        <p:nvGrpSpPr>
          <p:cNvPr id="25" name="Gruppieren 24">
            <a:extLst>
              <a:ext uri="{FF2B5EF4-FFF2-40B4-BE49-F238E27FC236}">
                <a16:creationId xmlns:a16="http://schemas.microsoft.com/office/drawing/2014/main" id="{363D77A0-6957-47D2-A0AC-45FEACBE87A2}"/>
              </a:ext>
            </a:extLst>
          </p:cNvPr>
          <p:cNvGrpSpPr/>
          <p:nvPr/>
        </p:nvGrpSpPr>
        <p:grpSpPr>
          <a:xfrm>
            <a:off x="1746625" y="3188471"/>
            <a:ext cx="1291680" cy="806040"/>
            <a:chOff x="524534" y="2796606"/>
            <a:chExt cx="1291680" cy="806040"/>
          </a:xfrm>
        </p:grpSpPr>
        <mc:AlternateContent xmlns:mc="http://schemas.openxmlformats.org/markup-compatibility/2006" xmlns:p14="http://schemas.microsoft.com/office/powerpoint/2010/main">
          <mc:Choice Requires="p14">
            <p:contentPart p14:bwMode="auto" r:id="rId6">
              <p14:nvContentPartPr>
                <p14:cNvPr id="26" name="Freihand 25">
                  <a:extLst>
                    <a:ext uri="{FF2B5EF4-FFF2-40B4-BE49-F238E27FC236}">
                      <a16:creationId xmlns:a16="http://schemas.microsoft.com/office/drawing/2014/main" id="{D37A273B-78F8-4196-B4FB-B6553E7D0511}"/>
                    </a:ext>
                  </a:extLst>
                </p14:cNvPr>
                <p14:cNvContentPartPr/>
                <p14:nvPr/>
              </p14:nvContentPartPr>
              <p14:xfrm>
                <a:off x="524534" y="2796606"/>
                <a:ext cx="1291680" cy="806040"/>
              </p14:xfrm>
            </p:contentPart>
          </mc:Choice>
          <mc:Fallback xmlns="">
            <p:pic>
              <p:nvPicPr>
                <p:cNvPr id="58" name="Freihand 57">
                  <a:extLst>
                    <a:ext uri="{FF2B5EF4-FFF2-40B4-BE49-F238E27FC236}">
                      <a16:creationId xmlns:a16="http://schemas.microsoft.com/office/drawing/2014/main" id="{FB25C173-5FCC-7149-AA10-D0C76558D92C}"/>
                    </a:ext>
                  </a:extLst>
                </p:cNvPr>
                <p:cNvPicPr/>
                <p:nvPr/>
              </p:nvPicPr>
              <p:blipFill>
                <a:blip r:embed="rId7"/>
                <a:stretch>
                  <a:fillRect/>
                </a:stretch>
              </p:blipFill>
              <p:spPr>
                <a:xfrm>
                  <a:off x="470534" y="2688966"/>
                  <a:ext cx="1399320" cy="1021680"/>
                </a:xfrm>
                <a:prstGeom prst="rect">
                  <a:avLst/>
                </a:prstGeom>
              </p:spPr>
            </p:pic>
          </mc:Fallback>
        </mc:AlternateContent>
        <p:sp>
          <p:nvSpPr>
            <p:cNvPr id="27" name="Textfeld 26">
              <a:extLst>
                <a:ext uri="{FF2B5EF4-FFF2-40B4-BE49-F238E27FC236}">
                  <a16:creationId xmlns:a16="http://schemas.microsoft.com/office/drawing/2014/main" id="{D1AEAC2A-9EA8-4615-B0F8-103FDABCD3C1}"/>
                </a:ext>
              </a:extLst>
            </p:cNvPr>
            <p:cNvSpPr txBox="1"/>
            <p:nvPr/>
          </p:nvSpPr>
          <p:spPr>
            <a:xfrm>
              <a:off x="585150" y="2999571"/>
              <a:ext cx="1170449"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Mobilität</a:t>
              </a:r>
            </a:p>
          </p:txBody>
        </p:sp>
      </p:grpSp>
      <p:grpSp>
        <p:nvGrpSpPr>
          <p:cNvPr id="28" name="Gruppieren 27">
            <a:extLst>
              <a:ext uri="{FF2B5EF4-FFF2-40B4-BE49-F238E27FC236}">
                <a16:creationId xmlns:a16="http://schemas.microsoft.com/office/drawing/2014/main" id="{9BC73D31-4465-4BA7-B941-9EBF44C90BC3}"/>
              </a:ext>
            </a:extLst>
          </p:cNvPr>
          <p:cNvGrpSpPr/>
          <p:nvPr/>
        </p:nvGrpSpPr>
        <p:grpSpPr>
          <a:xfrm>
            <a:off x="2917242" y="3067511"/>
            <a:ext cx="1581120" cy="927000"/>
            <a:chOff x="2349014" y="3142566"/>
            <a:chExt cx="1581120" cy="927000"/>
          </a:xfrm>
        </p:grpSpPr>
        <mc:AlternateContent xmlns:mc="http://schemas.openxmlformats.org/markup-compatibility/2006" xmlns:p14="http://schemas.microsoft.com/office/powerpoint/2010/main">
          <mc:Choice Requires="p14">
            <p:contentPart p14:bwMode="auto" r:id="rId8">
              <p14:nvContentPartPr>
                <p14:cNvPr id="29" name="Freihand 28">
                  <a:extLst>
                    <a:ext uri="{FF2B5EF4-FFF2-40B4-BE49-F238E27FC236}">
                      <a16:creationId xmlns:a16="http://schemas.microsoft.com/office/drawing/2014/main" id="{05848E2A-1732-4913-8D13-F0450575EBC0}"/>
                    </a:ext>
                  </a:extLst>
                </p14:cNvPr>
                <p14:cNvContentPartPr/>
                <p14:nvPr/>
              </p14:nvContentPartPr>
              <p14:xfrm>
                <a:off x="2349014" y="3142566"/>
                <a:ext cx="1581120" cy="927000"/>
              </p14:xfrm>
            </p:contentPart>
          </mc:Choice>
          <mc:Fallback xmlns="">
            <p:pic>
              <p:nvPicPr>
                <p:cNvPr id="55" name="Freihand 54">
                  <a:extLst>
                    <a:ext uri="{FF2B5EF4-FFF2-40B4-BE49-F238E27FC236}">
                      <a16:creationId xmlns:a16="http://schemas.microsoft.com/office/drawing/2014/main" id="{4C7EDE48-C2A6-5C4D-B682-28367BCEE423}"/>
                    </a:ext>
                  </a:extLst>
                </p:cNvPr>
                <p:cNvPicPr/>
                <p:nvPr/>
              </p:nvPicPr>
              <p:blipFill>
                <a:blip r:embed="rId9"/>
                <a:stretch>
                  <a:fillRect/>
                </a:stretch>
              </p:blipFill>
              <p:spPr>
                <a:xfrm>
                  <a:off x="2295014" y="3034926"/>
                  <a:ext cx="1688760" cy="1142640"/>
                </a:xfrm>
                <a:prstGeom prst="rect">
                  <a:avLst/>
                </a:prstGeom>
              </p:spPr>
            </p:pic>
          </mc:Fallback>
        </mc:AlternateContent>
        <p:sp>
          <p:nvSpPr>
            <p:cNvPr id="30" name="Textfeld 29">
              <a:extLst>
                <a:ext uri="{FF2B5EF4-FFF2-40B4-BE49-F238E27FC236}">
                  <a16:creationId xmlns:a16="http://schemas.microsoft.com/office/drawing/2014/main" id="{BABEA7FE-374D-45A5-9EDF-39EA549123A1}"/>
                </a:ext>
              </a:extLst>
            </p:cNvPr>
            <p:cNvSpPr txBox="1"/>
            <p:nvPr/>
          </p:nvSpPr>
          <p:spPr>
            <a:xfrm>
              <a:off x="2850873" y="3406011"/>
              <a:ext cx="577402"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Gas</a:t>
              </a:r>
            </a:p>
          </p:txBody>
        </p:sp>
      </p:grpSp>
      <p:grpSp>
        <p:nvGrpSpPr>
          <p:cNvPr id="31" name="Gruppieren 30">
            <a:extLst>
              <a:ext uri="{FF2B5EF4-FFF2-40B4-BE49-F238E27FC236}">
                <a16:creationId xmlns:a16="http://schemas.microsoft.com/office/drawing/2014/main" id="{6E939C40-816B-4903-85B0-33CC7079F2C4}"/>
              </a:ext>
            </a:extLst>
          </p:cNvPr>
          <p:cNvGrpSpPr/>
          <p:nvPr/>
        </p:nvGrpSpPr>
        <p:grpSpPr>
          <a:xfrm>
            <a:off x="1359834" y="1709967"/>
            <a:ext cx="1212120" cy="791640"/>
            <a:chOff x="3674782" y="1119366"/>
            <a:chExt cx="1212120" cy="791640"/>
          </a:xfrm>
        </p:grpSpPr>
        <mc:AlternateContent xmlns:mc="http://schemas.openxmlformats.org/markup-compatibility/2006" xmlns:p14="http://schemas.microsoft.com/office/powerpoint/2010/main">
          <mc:Choice Requires="p14">
            <p:contentPart p14:bwMode="auto" r:id="rId10">
              <p14:nvContentPartPr>
                <p14:cNvPr id="32" name="Freihand 31">
                  <a:extLst>
                    <a:ext uri="{FF2B5EF4-FFF2-40B4-BE49-F238E27FC236}">
                      <a16:creationId xmlns:a16="http://schemas.microsoft.com/office/drawing/2014/main" id="{DC25D017-4AC8-4674-A92F-5C6B90363498}"/>
                    </a:ext>
                  </a:extLst>
                </p14:cNvPr>
                <p14:cNvContentPartPr/>
                <p14:nvPr/>
              </p14:nvContentPartPr>
              <p14:xfrm>
                <a:off x="3674782" y="1119366"/>
                <a:ext cx="1212120" cy="791640"/>
              </p14:xfrm>
            </p:contentPart>
          </mc:Choice>
          <mc:Fallback xmlns="">
            <p:pic>
              <p:nvPicPr>
                <p:cNvPr id="61" name="Freihand 60">
                  <a:extLst>
                    <a:ext uri="{FF2B5EF4-FFF2-40B4-BE49-F238E27FC236}">
                      <a16:creationId xmlns:a16="http://schemas.microsoft.com/office/drawing/2014/main" id="{E04A0974-6E70-9E4B-9339-D530FF29F284}"/>
                    </a:ext>
                  </a:extLst>
                </p:cNvPr>
                <p:cNvPicPr/>
                <p:nvPr/>
              </p:nvPicPr>
              <p:blipFill>
                <a:blip r:embed="rId11"/>
                <a:stretch>
                  <a:fillRect/>
                </a:stretch>
              </p:blipFill>
              <p:spPr>
                <a:xfrm>
                  <a:off x="3620782" y="1011366"/>
                  <a:ext cx="1319760" cy="1007280"/>
                </a:xfrm>
                <a:prstGeom prst="rect">
                  <a:avLst/>
                </a:prstGeom>
              </p:spPr>
            </p:pic>
          </mc:Fallback>
        </mc:AlternateContent>
        <p:sp>
          <p:nvSpPr>
            <p:cNvPr id="33" name="Textfeld 32">
              <a:extLst>
                <a:ext uri="{FF2B5EF4-FFF2-40B4-BE49-F238E27FC236}">
                  <a16:creationId xmlns:a16="http://schemas.microsoft.com/office/drawing/2014/main" id="{B3175D35-B93C-4BA7-9775-F7D550BF5C63}"/>
                </a:ext>
              </a:extLst>
            </p:cNvPr>
            <p:cNvSpPr txBox="1"/>
            <p:nvPr/>
          </p:nvSpPr>
          <p:spPr>
            <a:xfrm>
              <a:off x="3729249" y="1315131"/>
              <a:ext cx="1103187"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Speicher</a:t>
              </a:r>
            </a:p>
          </p:txBody>
        </p:sp>
      </p:grpSp>
      <p:grpSp>
        <p:nvGrpSpPr>
          <p:cNvPr id="34" name="Gruppieren 33">
            <a:extLst>
              <a:ext uri="{FF2B5EF4-FFF2-40B4-BE49-F238E27FC236}">
                <a16:creationId xmlns:a16="http://schemas.microsoft.com/office/drawing/2014/main" id="{0F632B75-9B4E-4344-98EB-CAA112C2B1C7}"/>
              </a:ext>
            </a:extLst>
          </p:cNvPr>
          <p:cNvGrpSpPr/>
          <p:nvPr/>
        </p:nvGrpSpPr>
        <p:grpSpPr>
          <a:xfrm>
            <a:off x="2353597" y="2342016"/>
            <a:ext cx="1396800" cy="978840"/>
            <a:chOff x="2440454" y="2123766"/>
            <a:chExt cx="1396800" cy="978840"/>
          </a:xfrm>
        </p:grpSpPr>
        <mc:AlternateContent xmlns:mc="http://schemas.openxmlformats.org/markup-compatibility/2006" xmlns:p14="http://schemas.microsoft.com/office/powerpoint/2010/main">
          <mc:Choice Requires="p14">
            <p:contentPart p14:bwMode="auto" r:id="rId12">
              <p14:nvContentPartPr>
                <p14:cNvPr id="35" name="Freihand 34">
                  <a:extLst>
                    <a:ext uri="{FF2B5EF4-FFF2-40B4-BE49-F238E27FC236}">
                      <a16:creationId xmlns:a16="http://schemas.microsoft.com/office/drawing/2014/main" id="{BF3E7E03-0F0F-4666-BE67-2FBF540937A0}"/>
                    </a:ext>
                  </a:extLst>
                </p14:cNvPr>
                <p14:cNvContentPartPr/>
                <p14:nvPr/>
              </p14:nvContentPartPr>
              <p14:xfrm>
                <a:off x="2440454" y="2123766"/>
                <a:ext cx="1396800" cy="978840"/>
              </p14:xfrm>
            </p:contentPart>
          </mc:Choice>
          <mc:Fallback xmlns="">
            <p:pic>
              <p:nvPicPr>
                <p:cNvPr id="64" name="Freihand 63">
                  <a:extLst>
                    <a:ext uri="{FF2B5EF4-FFF2-40B4-BE49-F238E27FC236}">
                      <a16:creationId xmlns:a16="http://schemas.microsoft.com/office/drawing/2014/main" id="{B95191D7-6FAF-744F-96F5-5E30D760B3D9}"/>
                    </a:ext>
                  </a:extLst>
                </p:cNvPr>
                <p:cNvPicPr/>
                <p:nvPr/>
              </p:nvPicPr>
              <p:blipFill>
                <a:blip r:embed="rId13"/>
                <a:stretch>
                  <a:fillRect/>
                </a:stretch>
              </p:blipFill>
              <p:spPr>
                <a:xfrm>
                  <a:off x="2386814" y="2015766"/>
                  <a:ext cx="1504440" cy="1194480"/>
                </a:xfrm>
                <a:prstGeom prst="rect">
                  <a:avLst/>
                </a:prstGeom>
              </p:spPr>
            </p:pic>
          </mc:Fallback>
        </mc:AlternateContent>
        <p:sp>
          <p:nvSpPr>
            <p:cNvPr id="36" name="Textfeld 35">
              <a:extLst>
                <a:ext uri="{FF2B5EF4-FFF2-40B4-BE49-F238E27FC236}">
                  <a16:creationId xmlns:a16="http://schemas.microsoft.com/office/drawing/2014/main" id="{63274E89-FF2A-491E-B193-B5CD939D581B}"/>
                </a:ext>
              </a:extLst>
            </p:cNvPr>
            <p:cNvSpPr txBox="1"/>
            <p:nvPr/>
          </p:nvSpPr>
          <p:spPr>
            <a:xfrm>
              <a:off x="2740380" y="2413131"/>
              <a:ext cx="796949"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Netze</a:t>
              </a:r>
            </a:p>
          </p:txBody>
        </p:sp>
      </p:grpSp>
      <p:grpSp>
        <p:nvGrpSpPr>
          <p:cNvPr id="37" name="Gruppieren 36">
            <a:extLst>
              <a:ext uri="{FF2B5EF4-FFF2-40B4-BE49-F238E27FC236}">
                <a16:creationId xmlns:a16="http://schemas.microsoft.com/office/drawing/2014/main" id="{A78D1BC1-0AAD-442E-A20D-C5DFACF25A15}"/>
              </a:ext>
            </a:extLst>
          </p:cNvPr>
          <p:cNvGrpSpPr/>
          <p:nvPr/>
        </p:nvGrpSpPr>
        <p:grpSpPr>
          <a:xfrm>
            <a:off x="1049992" y="2411344"/>
            <a:ext cx="1307880" cy="996120"/>
            <a:chOff x="1047254" y="2287206"/>
            <a:chExt cx="1307880" cy="996120"/>
          </a:xfrm>
        </p:grpSpPr>
        <mc:AlternateContent xmlns:mc="http://schemas.openxmlformats.org/markup-compatibility/2006" xmlns:p14="http://schemas.microsoft.com/office/powerpoint/2010/main">
          <mc:Choice Requires="p14">
            <p:contentPart p14:bwMode="auto" r:id="rId14">
              <p14:nvContentPartPr>
                <p14:cNvPr id="38" name="Freihand 37">
                  <a:extLst>
                    <a:ext uri="{FF2B5EF4-FFF2-40B4-BE49-F238E27FC236}">
                      <a16:creationId xmlns:a16="http://schemas.microsoft.com/office/drawing/2014/main" id="{087B0F31-1DDD-40F6-B24D-EB88B81A4067}"/>
                    </a:ext>
                  </a:extLst>
                </p14:cNvPr>
                <p14:cNvContentPartPr/>
                <p14:nvPr/>
              </p14:nvContentPartPr>
              <p14:xfrm>
                <a:off x="1047254" y="2287206"/>
                <a:ext cx="1307880" cy="996120"/>
              </p14:xfrm>
            </p:contentPart>
          </mc:Choice>
          <mc:Fallback xmlns="">
            <p:pic>
              <p:nvPicPr>
                <p:cNvPr id="67" name="Freihand 66">
                  <a:extLst>
                    <a:ext uri="{FF2B5EF4-FFF2-40B4-BE49-F238E27FC236}">
                      <a16:creationId xmlns:a16="http://schemas.microsoft.com/office/drawing/2014/main" id="{6A6EA39C-885C-574A-BA80-ABF35ADC99B6}"/>
                    </a:ext>
                  </a:extLst>
                </p:cNvPr>
                <p:cNvPicPr/>
                <p:nvPr/>
              </p:nvPicPr>
              <p:blipFill>
                <a:blip r:embed="rId15"/>
                <a:stretch>
                  <a:fillRect/>
                </a:stretch>
              </p:blipFill>
              <p:spPr>
                <a:xfrm>
                  <a:off x="993254" y="2179206"/>
                  <a:ext cx="1415520" cy="1211760"/>
                </a:xfrm>
                <a:prstGeom prst="rect">
                  <a:avLst/>
                </a:prstGeom>
              </p:spPr>
            </p:pic>
          </mc:Fallback>
        </mc:AlternateContent>
        <p:sp>
          <p:nvSpPr>
            <p:cNvPr id="39" name="Textfeld 38">
              <a:extLst>
                <a:ext uri="{FF2B5EF4-FFF2-40B4-BE49-F238E27FC236}">
                  <a16:creationId xmlns:a16="http://schemas.microsoft.com/office/drawing/2014/main" id="{4A4C6224-2276-458A-944A-4B5736C428B1}"/>
                </a:ext>
              </a:extLst>
            </p:cNvPr>
            <p:cNvSpPr txBox="1"/>
            <p:nvPr/>
          </p:nvSpPr>
          <p:spPr>
            <a:xfrm>
              <a:off x="1219139" y="2585211"/>
              <a:ext cx="964110"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2000" b="1" dirty="0"/>
                <a:t>Märkte</a:t>
              </a:r>
            </a:p>
          </p:txBody>
        </p:sp>
      </p:grpSp>
      <p:graphicFrame>
        <p:nvGraphicFramePr>
          <p:cNvPr id="40" name="Tabelle 39">
            <a:extLst>
              <a:ext uri="{FF2B5EF4-FFF2-40B4-BE49-F238E27FC236}">
                <a16:creationId xmlns:a16="http://schemas.microsoft.com/office/drawing/2014/main" id="{BB017298-813F-4860-80F6-78E5C645EB4C}"/>
              </a:ext>
            </a:extLst>
          </p:cNvPr>
          <p:cNvGraphicFramePr>
            <a:graphicFrameLocks noGrp="1"/>
          </p:cNvGraphicFramePr>
          <p:nvPr>
            <p:extLst>
              <p:ext uri="{D42A27DB-BD31-4B8C-83A1-F6EECF244321}">
                <p14:modId xmlns:p14="http://schemas.microsoft.com/office/powerpoint/2010/main" val="3771332292"/>
              </p:ext>
            </p:extLst>
          </p:nvPr>
        </p:nvGraphicFramePr>
        <p:xfrm>
          <a:off x="5774513" y="908050"/>
          <a:ext cx="2805925" cy="3431524"/>
        </p:xfrm>
        <a:graphic>
          <a:graphicData uri="http://schemas.openxmlformats.org/drawingml/2006/table">
            <a:tbl>
              <a:tblPr firstRow="1" bandRow="1">
                <a:tableStyleId>{5C22544A-7EE6-4342-B048-85BDC9FD1C3A}</a:tableStyleId>
              </a:tblPr>
              <a:tblGrid>
                <a:gridCol w="2805925">
                  <a:extLst>
                    <a:ext uri="{9D8B030D-6E8A-4147-A177-3AD203B41FA5}">
                      <a16:colId xmlns:a16="http://schemas.microsoft.com/office/drawing/2014/main" val="20000"/>
                    </a:ext>
                  </a:extLst>
                </a:gridCol>
              </a:tblGrid>
              <a:tr h="363032">
                <a:tc>
                  <a:txBody>
                    <a:bodyPr/>
                    <a:lstStyle/>
                    <a:p>
                      <a:pPr algn="l"/>
                      <a:r>
                        <a:rPr lang="de-DE" sz="1800" dirty="0">
                          <a:solidFill>
                            <a:schemeClr val="accent1"/>
                          </a:solidFill>
                        </a:rPr>
                        <a:t>1</a:t>
                      </a:r>
                    </a:p>
                  </a:txBody>
                  <a:tcPr marL="45720" marR="4572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65000"/>
                        <a:alpha val="69804"/>
                      </a:schemeClr>
                    </a:solidFill>
                  </a:tcPr>
                </a:tc>
                <a:extLst>
                  <a:ext uri="{0D108BD9-81ED-4DB2-BD59-A6C34878D82A}">
                    <a16:rowId xmlns:a16="http://schemas.microsoft.com/office/drawing/2014/main" val="10000"/>
                  </a:ext>
                </a:extLst>
              </a:tr>
              <a:tr h="308588">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000" b="1" baseline="0" dirty="0">
                          <a:solidFill>
                            <a:schemeClr val="accent1"/>
                          </a:solidFill>
                        </a:rPr>
                        <a:t>Welche Anforderungen kommen auf uns zu?</a:t>
                      </a:r>
                      <a:endParaRPr lang="de-DE" sz="1000" b="0" dirty="0">
                        <a:solidFill>
                          <a:schemeClr val="accent1"/>
                        </a:solidFill>
                      </a:endParaRPr>
                    </a:p>
                  </a:txBody>
                  <a:tcPr marL="45720" marR="4572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alpha val="69804"/>
                      </a:schemeClr>
                    </a:solidFill>
                  </a:tcPr>
                </a:tc>
                <a:extLst>
                  <a:ext uri="{0D108BD9-81ED-4DB2-BD59-A6C34878D82A}">
                    <a16:rowId xmlns:a16="http://schemas.microsoft.com/office/drawing/2014/main" val="10001"/>
                  </a:ext>
                </a:extLst>
              </a:tr>
              <a:tr h="363032">
                <a:tc>
                  <a:txBody>
                    <a:bodyPr/>
                    <a:lstStyle/>
                    <a:p>
                      <a:pPr algn="l"/>
                      <a:r>
                        <a:rPr lang="de-DE" sz="1800" b="1" dirty="0">
                          <a:solidFill>
                            <a:schemeClr val="accent1"/>
                          </a:solidFill>
                        </a:rPr>
                        <a:t>2</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69804"/>
                      </a:schemeClr>
                    </a:solidFill>
                  </a:tcPr>
                </a:tc>
                <a:extLst>
                  <a:ext uri="{0D108BD9-81ED-4DB2-BD59-A6C34878D82A}">
                    <a16:rowId xmlns:a16="http://schemas.microsoft.com/office/drawing/2014/main" val="10002"/>
                  </a:ext>
                </a:extLst>
              </a:tr>
              <a:tr h="3235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1" baseline="0" dirty="0">
                          <a:solidFill>
                            <a:schemeClr val="accent1"/>
                          </a:solidFill>
                        </a:rPr>
                        <a:t>Wie geht Sektorenkopplung?</a:t>
                      </a:r>
                      <a:endParaRPr lang="de-DE" sz="1000" b="1" dirty="0">
                        <a:solidFill>
                          <a:schemeClr val="accent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alpha val="69804"/>
                      </a:schemeClr>
                    </a:solidFill>
                  </a:tcPr>
                </a:tc>
                <a:extLst>
                  <a:ext uri="{0D108BD9-81ED-4DB2-BD59-A6C34878D82A}">
                    <a16:rowId xmlns:a16="http://schemas.microsoft.com/office/drawing/2014/main" val="10003"/>
                  </a:ext>
                </a:extLst>
              </a:tr>
              <a:tr h="363032">
                <a:tc>
                  <a:txBody>
                    <a:bodyPr/>
                    <a:lstStyle/>
                    <a:p>
                      <a:pPr algn="l"/>
                      <a:r>
                        <a:rPr lang="de-DE" sz="1800" b="1" dirty="0">
                          <a:solidFill>
                            <a:schemeClr val="accent1"/>
                          </a:solidFill>
                        </a:rPr>
                        <a:t>3</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69804"/>
                      </a:schemeClr>
                    </a:solidFill>
                  </a:tcPr>
                </a:tc>
                <a:extLst>
                  <a:ext uri="{0D108BD9-81ED-4DB2-BD59-A6C34878D82A}">
                    <a16:rowId xmlns:a16="http://schemas.microsoft.com/office/drawing/2014/main" val="10004"/>
                  </a:ext>
                </a:extLst>
              </a:tr>
              <a:tr h="3235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1" baseline="0" dirty="0">
                          <a:solidFill>
                            <a:schemeClr val="accent1"/>
                          </a:solidFill>
                        </a:rPr>
                        <a:t>„Deep Dive“ Elektromobilität</a:t>
                      </a:r>
                      <a:endParaRPr lang="de-DE" sz="1000" b="0" baseline="0" dirty="0">
                        <a:solidFill>
                          <a:schemeClr val="accent1"/>
                        </a:solidFill>
                      </a:endParaRP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alpha val="69804"/>
                      </a:schemeClr>
                    </a:solidFill>
                  </a:tcPr>
                </a:tc>
                <a:extLst>
                  <a:ext uri="{0D108BD9-81ED-4DB2-BD59-A6C34878D82A}">
                    <a16:rowId xmlns:a16="http://schemas.microsoft.com/office/drawing/2014/main" val="10005"/>
                  </a:ext>
                </a:extLst>
              </a:tr>
              <a:tr h="363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a:solidFill>
                            <a:schemeClr val="accent1"/>
                          </a:solidFill>
                          <a:latin typeface="+mn-lt"/>
                          <a:ea typeface="+mn-ea"/>
                          <a:cs typeface="+mn-cs"/>
                        </a:rPr>
                        <a:t>4</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69804"/>
                      </a:schemeClr>
                    </a:solidFill>
                  </a:tcPr>
                </a:tc>
                <a:extLst>
                  <a:ext uri="{0D108BD9-81ED-4DB2-BD59-A6C34878D82A}">
                    <a16:rowId xmlns:a16="http://schemas.microsoft.com/office/drawing/2014/main" val="2206921562"/>
                  </a:ext>
                </a:extLst>
              </a:tr>
              <a:tr h="3235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1" kern="1200" baseline="0" dirty="0">
                          <a:solidFill>
                            <a:schemeClr val="accent1"/>
                          </a:solidFill>
                          <a:latin typeface="+mn-lt"/>
                          <a:ea typeface="+mn-ea"/>
                          <a:cs typeface="+mn-cs"/>
                        </a:rPr>
                        <a:t>„Deep Dive“ Wasserstoff</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alpha val="69804"/>
                      </a:schemeClr>
                    </a:solidFill>
                  </a:tcPr>
                </a:tc>
                <a:extLst>
                  <a:ext uri="{0D108BD9-81ED-4DB2-BD59-A6C34878D82A}">
                    <a16:rowId xmlns:a16="http://schemas.microsoft.com/office/drawing/2014/main" val="3430634774"/>
                  </a:ext>
                </a:extLst>
              </a:tr>
              <a:tr h="363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a:solidFill>
                            <a:schemeClr val="accent1"/>
                          </a:solidFill>
                          <a:latin typeface="+mn-lt"/>
                          <a:ea typeface="+mn-ea"/>
                          <a:cs typeface="+mn-cs"/>
                        </a:rPr>
                        <a:t>5</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alpha val="69804"/>
                      </a:schemeClr>
                    </a:solidFill>
                  </a:tcPr>
                </a:tc>
                <a:extLst>
                  <a:ext uri="{0D108BD9-81ED-4DB2-BD59-A6C34878D82A}">
                    <a16:rowId xmlns:a16="http://schemas.microsoft.com/office/drawing/2014/main" val="259309410"/>
                  </a:ext>
                </a:extLst>
              </a:tr>
              <a:tr h="3235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00" b="1" kern="1200" baseline="0" dirty="0">
                          <a:solidFill>
                            <a:schemeClr val="accent1"/>
                          </a:solidFill>
                          <a:latin typeface="+mn-lt"/>
                          <a:ea typeface="+mn-ea"/>
                          <a:cs typeface="+mn-cs"/>
                        </a:rPr>
                        <a:t>Transformation durch Sektorenkopplung</a:t>
                      </a:r>
                    </a:p>
                  </a:txBody>
                  <a:tcPr marL="45720" marR="4572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alpha val="69804"/>
                      </a:schemeClr>
                    </a:solidFill>
                  </a:tcPr>
                </a:tc>
                <a:extLst>
                  <a:ext uri="{0D108BD9-81ED-4DB2-BD59-A6C34878D82A}">
                    <a16:rowId xmlns:a16="http://schemas.microsoft.com/office/drawing/2014/main" val="1733742446"/>
                  </a:ext>
                </a:extLst>
              </a:tr>
            </a:tbl>
          </a:graphicData>
        </a:graphic>
      </p:graphicFrame>
    </p:spTree>
    <p:extLst>
      <p:ext uri="{BB962C8B-B14F-4D97-AF65-F5344CB8AC3E}">
        <p14:creationId xmlns:p14="http://schemas.microsoft.com/office/powerpoint/2010/main" val="371594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7C12E3-B25F-471E-86D4-F5ED51FA8B6D}"/>
              </a:ext>
            </a:extLst>
          </p:cNvPr>
          <p:cNvSpPr>
            <a:spLocks noGrp="1"/>
          </p:cNvSpPr>
          <p:nvPr>
            <p:ph type="title"/>
          </p:nvPr>
        </p:nvSpPr>
        <p:spPr/>
        <p:txBody>
          <a:bodyPr/>
          <a:lstStyle/>
          <a:p>
            <a:r>
              <a:rPr lang="de-DE" sz="1200" b="1" dirty="0"/>
              <a:t>Energiesystem der Zukunft:</a:t>
            </a:r>
            <a:r>
              <a:rPr lang="de-DE" sz="1200" dirty="0"/>
              <a:t> 1 – Welche Anforderungen kommen auf uns zu?</a:t>
            </a:r>
            <a:br>
              <a:rPr lang="de-DE" dirty="0"/>
            </a:br>
            <a:r>
              <a:rPr lang="de-DE" sz="1800" dirty="0"/>
              <a:t>Unsere Ziele im Klimaschutz werden – in Relation zu bisherigen Aktivitäten – deutlich ambitionierter.</a:t>
            </a:r>
            <a:endParaRPr lang="de-DE" dirty="0"/>
          </a:p>
        </p:txBody>
      </p:sp>
      <p:sp>
        <p:nvSpPr>
          <p:cNvPr id="3" name="Foliennummernplatzhalter 2">
            <a:extLst>
              <a:ext uri="{FF2B5EF4-FFF2-40B4-BE49-F238E27FC236}">
                <a16:creationId xmlns:a16="http://schemas.microsoft.com/office/drawing/2014/main" id="{AD79B110-5242-46BA-9B5A-5B0205DD1FB1}"/>
              </a:ext>
            </a:extLst>
          </p:cNvPr>
          <p:cNvSpPr>
            <a:spLocks noGrp="1"/>
          </p:cNvSpPr>
          <p:nvPr>
            <p:ph type="sldNum" sz="quarter" idx="12"/>
          </p:nvPr>
        </p:nvSpPr>
        <p:spPr/>
        <p:txBody>
          <a:bodyPr/>
          <a:lstStyle/>
          <a:p>
            <a:fld id="{2AA1E7D3-1333-45EE-ABB9-51527D316BA3}" type="slidenum">
              <a:rPr lang="de-DE" noProof="0" smtClean="0"/>
              <a:pPr/>
              <a:t>3</a:t>
            </a:fld>
            <a:endParaRPr lang="de-DE" noProof="0" dirty="0"/>
          </a:p>
        </p:txBody>
      </p:sp>
      <p:sp>
        <p:nvSpPr>
          <p:cNvPr id="4" name="Fußzeilenplatzhalter 3">
            <a:extLst>
              <a:ext uri="{FF2B5EF4-FFF2-40B4-BE49-F238E27FC236}">
                <a16:creationId xmlns:a16="http://schemas.microsoft.com/office/drawing/2014/main" id="{68EB2551-A2C2-468D-9DE6-A7C321B2B79F}"/>
              </a:ext>
            </a:extLst>
          </p:cNvPr>
          <p:cNvSpPr>
            <a:spLocks noGrp="1"/>
          </p:cNvSpPr>
          <p:nvPr>
            <p:ph type="ftr" sz="quarter" idx="3"/>
          </p:nvPr>
        </p:nvSpPr>
        <p:spPr/>
        <p:txBody>
          <a:bodyPr/>
          <a:lstStyle/>
          <a:p>
            <a:r>
              <a:rPr lang="de-DE"/>
              <a:t>VDE Rhein-Ruhr e.V. – Lars Jendernalik – 01. September 2022</a:t>
            </a:r>
            <a:endParaRPr lang="de-DE" noProof="0" dirty="0"/>
          </a:p>
        </p:txBody>
      </p:sp>
      <p:grpSp>
        <p:nvGrpSpPr>
          <p:cNvPr id="15" name="Gruppieren 14">
            <a:extLst>
              <a:ext uri="{FF2B5EF4-FFF2-40B4-BE49-F238E27FC236}">
                <a16:creationId xmlns:a16="http://schemas.microsoft.com/office/drawing/2014/main" id="{D1FED5E3-3533-4604-8758-FED280C23C40}"/>
              </a:ext>
            </a:extLst>
          </p:cNvPr>
          <p:cNvGrpSpPr/>
          <p:nvPr/>
        </p:nvGrpSpPr>
        <p:grpSpPr>
          <a:xfrm>
            <a:off x="3864349" y="908050"/>
            <a:ext cx="5086514" cy="3116880"/>
            <a:chOff x="3864349" y="908050"/>
            <a:chExt cx="5086514" cy="3116880"/>
          </a:xfrm>
        </p:grpSpPr>
        <p:pic>
          <p:nvPicPr>
            <p:cNvPr id="5" name="Grafik 4">
              <a:extLst>
                <a:ext uri="{FF2B5EF4-FFF2-40B4-BE49-F238E27FC236}">
                  <a16:creationId xmlns:a16="http://schemas.microsoft.com/office/drawing/2014/main" id="{FCCEEA11-A0F3-4790-A5E5-441BE1615E4F}"/>
                </a:ext>
              </a:extLst>
            </p:cNvPr>
            <p:cNvPicPr>
              <a:picLocks noChangeAspect="1"/>
            </p:cNvPicPr>
            <p:nvPr/>
          </p:nvPicPr>
          <p:blipFill>
            <a:blip r:embed="rId2"/>
            <a:stretch>
              <a:fillRect/>
            </a:stretch>
          </p:blipFill>
          <p:spPr>
            <a:xfrm>
              <a:off x="4234774" y="908050"/>
              <a:ext cx="4345664" cy="2732533"/>
            </a:xfrm>
            <a:prstGeom prst="rect">
              <a:avLst/>
            </a:prstGeom>
          </p:spPr>
        </p:pic>
        <p:sp>
          <p:nvSpPr>
            <p:cNvPr id="11" name="Textfeld 10">
              <a:extLst>
                <a:ext uri="{FF2B5EF4-FFF2-40B4-BE49-F238E27FC236}">
                  <a16:creationId xmlns:a16="http://schemas.microsoft.com/office/drawing/2014/main" id="{0F3E3A38-21B2-4106-9822-CA058C424C43}"/>
                </a:ext>
              </a:extLst>
            </p:cNvPr>
            <p:cNvSpPr txBox="1"/>
            <p:nvPr/>
          </p:nvSpPr>
          <p:spPr>
            <a:xfrm>
              <a:off x="3864349" y="3582895"/>
              <a:ext cx="2128549" cy="442035"/>
            </a:xfrm>
            <a:prstGeom prst="rect">
              <a:avLst/>
            </a:prstGeom>
            <a:solidFill>
              <a:srgbClr val="0064B4"/>
            </a:solidFill>
            <a:effectLst>
              <a:outerShdw blurRad="50800" dist="38100" dir="2700000" algn="tl" rotWithShape="0">
                <a:prstClr val="black">
                  <a:alpha val="40000"/>
                </a:prstClr>
              </a:outerShdw>
            </a:effectLst>
          </p:spPr>
          <p:txBody>
            <a:bodyPr wrap="square" lIns="72000" tIns="36000" rIns="72000" bIns="36000" anchor="ctr">
              <a:spAutoFit/>
            </a:bodyPr>
            <a:lstStyle>
              <a:defPPr>
                <a:defRPr lang="en-US"/>
              </a:defPPr>
              <a:lvl1pPr marR="0" lvl="0" indent="0" algn="ctr" fontAlgn="auto">
                <a:lnSpc>
                  <a:spcPct val="100000"/>
                </a:lnSpc>
                <a:spcBef>
                  <a:spcPts val="600"/>
                </a:spcBef>
                <a:spcAft>
                  <a:spcPts val="0"/>
                </a:spcAft>
                <a:buClrTx/>
                <a:buSzTx/>
                <a:buFontTx/>
                <a:buNone/>
                <a:tabLst/>
                <a:defRPr kumimoji="0" sz="1200" b="1" i="0" u="none" strike="noStrike" kern="0" cap="none" spc="0" normalizeH="0" baseline="0">
                  <a:ln>
                    <a:noFill/>
                  </a:ln>
                  <a:solidFill>
                    <a:prstClr val="white"/>
                  </a:solidFill>
                  <a:effectLst/>
                  <a:uLnTx/>
                  <a:uFillTx/>
                  <a:latin typeface="Calibri"/>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de-DE" dirty="0"/>
                <a:t>Klimaschutzgesetz Deutschland (Juni 2021)</a:t>
              </a:r>
            </a:p>
          </p:txBody>
        </p:sp>
        <p:sp>
          <p:nvSpPr>
            <p:cNvPr id="12" name="Textfeld 11">
              <a:extLst>
                <a:ext uri="{FF2B5EF4-FFF2-40B4-BE49-F238E27FC236}">
                  <a16:creationId xmlns:a16="http://schemas.microsoft.com/office/drawing/2014/main" id="{79C2CD99-B46D-4BA9-A095-4761C4D6FB89}"/>
                </a:ext>
              </a:extLst>
            </p:cNvPr>
            <p:cNvSpPr txBox="1"/>
            <p:nvPr/>
          </p:nvSpPr>
          <p:spPr>
            <a:xfrm>
              <a:off x="7687251" y="2943574"/>
              <a:ext cx="1263612" cy="257369"/>
            </a:xfrm>
            <a:prstGeom prst="rect">
              <a:avLst/>
            </a:prstGeom>
            <a:solidFill>
              <a:srgbClr val="0064B4"/>
            </a:solidFill>
            <a:effectLst>
              <a:outerShdw blurRad="50800" dist="38100" dir="2700000" algn="tl" rotWithShape="0">
                <a:prstClr val="black">
                  <a:alpha val="40000"/>
                </a:prstClr>
              </a:outerShdw>
            </a:effectLst>
          </p:spPr>
          <p:txBody>
            <a:bodyPr wrap="square" lIns="72000" tIns="36000" rIns="72000" bIns="36000" anchor="ctr">
              <a:spAutoFit/>
            </a:bodyPr>
            <a:lstStyle>
              <a:defPPr>
                <a:defRPr lang="en-US"/>
              </a:defPPr>
              <a:lvl1pPr marR="0" lvl="0" indent="0" algn="ctr" fontAlgn="auto">
                <a:lnSpc>
                  <a:spcPct val="100000"/>
                </a:lnSpc>
                <a:spcBef>
                  <a:spcPts val="600"/>
                </a:spcBef>
                <a:spcAft>
                  <a:spcPts val="0"/>
                </a:spcAft>
                <a:buClrTx/>
                <a:buSzTx/>
                <a:buFontTx/>
                <a:buNone/>
                <a:tabLst/>
                <a:defRPr kumimoji="0" sz="1200" b="1" i="0" u="none" strike="noStrike" kern="0" cap="none" spc="0" normalizeH="0" baseline="0">
                  <a:ln>
                    <a:noFill/>
                  </a:ln>
                  <a:solidFill>
                    <a:prstClr val="white"/>
                  </a:solidFill>
                  <a:effectLst/>
                  <a:uLnTx/>
                  <a:uFillTx/>
                  <a:latin typeface="Calibri"/>
                </a:defRPr>
              </a:lvl1pPr>
            </a:lstStyle>
            <a:p>
              <a:r>
                <a:rPr lang="de-DE" dirty="0"/>
                <a:t>-65% bis 2030</a:t>
              </a:r>
            </a:p>
          </p:txBody>
        </p:sp>
        <p:sp>
          <p:nvSpPr>
            <p:cNvPr id="6" name="Rechteck 5">
              <a:extLst>
                <a:ext uri="{FF2B5EF4-FFF2-40B4-BE49-F238E27FC236}">
                  <a16:creationId xmlns:a16="http://schemas.microsoft.com/office/drawing/2014/main" id="{135F65B1-4CF8-4291-B2D8-983F08FF589B}"/>
                </a:ext>
              </a:extLst>
            </p:cNvPr>
            <p:cNvSpPr/>
            <p:nvPr/>
          </p:nvSpPr>
          <p:spPr>
            <a:xfrm>
              <a:off x="5518826" y="992065"/>
              <a:ext cx="2999362" cy="553998"/>
            </a:xfrm>
            <a:prstGeom prst="rect">
              <a:avLst/>
            </a:prstGeom>
          </p:spPr>
          <p:txBody>
            <a:bodyPr wrap="square">
              <a:spAutoFit/>
            </a:bodyPr>
            <a:lstStyle/>
            <a:p>
              <a:pPr algn="r"/>
              <a:r>
                <a:rPr lang="de-DE" sz="1000" dirty="0">
                  <a:solidFill>
                    <a:srgbClr val="0F2741"/>
                  </a:solidFill>
                </a:rPr>
                <a:t>Treibhausgasemissionen in Deutschland nach Sektoren des Klimaschutzgesetzes in den Jahren 1990 bis 2020 und Prognose für 2030</a:t>
              </a:r>
              <a:endParaRPr lang="de-DE" sz="1000" dirty="0"/>
            </a:p>
          </p:txBody>
        </p:sp>
        <p:sp>
          <p:nvSpPr>
            <p:cNvPr id="10" name="Rechteck 9">
              <a:extLst>
                <a:ext uri="{FF2B5EF4-FFF2-40B4-BE49-F238E27FC236}">
                  <a16:creationId xmlns:a16="http://schemas.microsoft.com/office/drawing/2014/main" id="{144E27F6-6067-424D-B874-82E900A85F17}"/>
                </a:ext>
              </a:extLst>
            </p:cNvPr>
            <p:cNvSpPr/>
            <p:nvPr/>
          </p:nvSpPr>
          <p:spPr>
            <a:xfrm>
              <a:off x="6231064" y="3320439"/>
              <a:ext cx="2215820" cy="276999"/>
            </a:xfrm>
            <a:prstGeom prst="rect">
              <a:avLst/>
            </a:prstGeom>
          </p:spPr>
          <p:txBody>
            <a:bodyPr wrap="square">
              <a:spAutoFit/>
            </a:bodyPr>
            <a:lstStyle/>
            <a:p>
              <a:r>
                <a:rPr lang="de-DE" sz="600" dirty="0">
                  <a:solidFill>
                    <a:srgbClr val="455F7C"/>
                  </a:solidFill>
                </a:rPr>
                <a:t>¹ Schätzung</a:t>
              </a:r>
              <a:br>
                <a:rPr lang="de-DE" sz="600" dirty="0"/>
              </a:br>
              <a:r>
                <a:rPr lang="de-DE" sz="600" dirty="0">
                  <a:solidFill>
                    <a:srgbClr val="455F7C"/>
                  </a:solidFill>
                </a:rPr>
                <a:t>² Soll-Wert des Klimaschutzgesetzes</a:t>
              </a:r>
              <a:endParaRPr lang="de-DE" sz="600" dirty="0"/>
            </a:p>
          </p:txBody>
        </p:sp>
      </p:grpSp>
      <p:grpSp>
        <p:nvGrpSpPr>
          <p:cNvPr id="7" name="Gruppieren 6">
            <a:extLst>
              <a:ext uri="{FF2B5EF4-FFF2-40B4-BE49-F238E27FC236}">
                <a16:creationId xmlns:a16="http://schemas.microsoft.com/office/drawing/2014/main" id="{8E87D32E-0530-4617-9AD8-64914D215DF5}"/>
              </a:ext>
            </a:extLst>
          </p:cNvPr>
          <p:cNvGrpSpPr/>
          <p:nvPr/>
        </p:nvGrpSpPr>
        <p:grpSpPr>
          <a:xfrm>
            <a:off x="587375" y="998482"/>
            <a:ext cx="3276974" cy="3327456"/>
            <a:chOff x="587375" y="998482"/>
            <a:chExt cx="3276974" cy="3327456"/>
          </a:xfrm>
        </p:grpSpPr>
        <p:pic>
          <p:nvPicPr>
            <p:cNvPr id="8" name="Grafik 7">
              <a:extLst>
                <a:ext uri="{FF2B5EF4-FFF2-40B4-BE49-F238E27FC236}">
                  <a16:creationId xmlns:a16="http://schemas.microsoft.com/office/drawing/2014/main" id="{091CD4D6-02E3-41EB-8EC2-9348C62ED8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375" y="1326575"/>
              <a:ext cx="2999363" cy="2999363"/>
            </a:xfrm>
            <a:prstGeom prst="rect">
              <a:avLst/>
            </a:prstGeom>
          </p:spPr>
        </p:pic>
        <p:sp>
          <p:nvSpPr>
            <p:cNvPr id="9" name="Textfeld 8">
              <a:extLst>
                <a:ext uri="{FF2B5EF4-FFF2-40B4-BE49-F238E27FC236}">
                  <a16:creationId xmlns:a16="http://schemas.microsoft.com/office/drawing/2014/main" id="{C014B203-0CE8-4B3B-A469-16586B77C7B4}"/>
                </a:ext>
              </a:extLst>
            </p:cNvPr>
            <p:cNvSpPr txBox="1"/>
            <p:nvPr/>
          </p:nvSpPr>
          <p:spPr>
            <a:xfrm>
              <a:off x="1735800" y="998482"/>
              <a:ext cx="2128549" cy="442035"/>
            </a:xfrm>
            <a:prstGeom prst="rect">
              <a:avLst/>
            </a:prstGeom>
            <a:solidFill>
              <a:srgbClr val="0064B4"/>
            </a:solidFill>
            <a:effectLst>
              <a:outerShdw blurRad="50800" dist="38100" dir="2700000" algn="tl" rotWithShape="0">
                <a:prstClr val="black">
                  <a:alpha val="40000"/>
                </a:prstClr>
              </a:outerShdw>
            </a:effectLst>
          </p:spPr>
          <p:txBody>
            <a:bodyPr wrap="square" lIns="72000" tIns="36000" rIns="72000" bIns="36000" anchor="ctr">
              <a:spAutoFit/>
            </a:bodyPr>
            <a:lstStyle>
              <a:defPPr>
                <a:defRPr lang="en-US"/>
              </a:defPPr>
              <a:lvl1pPr marR="0" lvl="0" indent="0" algn="ctr" fontAlgn="auto">
                <a:lnSpc>
                  <a:spcPct val="100000"/>
                </a:lnSpc>
                <a:spcBef>
                  <a:spcPts val="600"/>
                </a:spcBef>
                <a:spcAft>
                  <a:spcPts val="0"/>
                </a:spcAft>
                <a:buClrTx/>
                <a:buSzTx/>
                <a:buFontTx/>
                <a:buNone/>
                <a:tabLst/>
                <a:defRPr kumimoji="0" sz="1200" b="1" i="0" u="none" strike="noStrike" kern="0" cap="none" spc="0" normalizeH="0" baseline="0">
                  <a:ln>
                    <a:noFill/>
                  </a:ln>
                  <a:solidFill>
                    <a:prstClr val="white"/>
                  </a:solidFill>
                  <a:effectLst/>
                  <a:uLnTx/>
                  <a:uFillTx/>
                  <a:latin typeface="Calibri"/>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de-DE" dirty="0"/>
                <a:t>Das „Fit </a:t>
              </a:r>
              <a:r>
                <a:rPr lang="de-DE" dirty="0" err="1"/>
                <a:t>for</a:t>
              </a:r>
              <a:r>
                <a:rPr lang="de-DE" dirty="0"/>
                <a:t> 55“-Paket der Europäischen Union (Juli 2021)</a:t>
              </a:r>
            </a:p>
          </p:txBody>
        </p:sp>
        <p:sp>
          <p:nvSpPr>
            <p:cNvPr id="13" name="Textfeld 12">
              <a:extLst>
                <a:ext uri="{FF2B5EF4-FFF2-40B4-BE49-F238E27FC236}">
                  <a16:creationId xmlns:a16="http://schemas.microsoft.com/office/drawing/2014/main" id="{1A19CED5-9881-4255-93E3-F561EB7F2826}"/>
                </a:ext>
              </a:extLst>
            </p:cNvPr>
            <p:cNvSpPr txBox="1"/>
            <p:nvPr/>
          </p:nvSpPr>
          <p:spPr>
            <a:xfrm>
              <a:off x="2600737" y="2566266"/>
              <a:ext cx="1263612" cy="257369"/>
            </a:xfrm>
            <a:prstGeom prst="rect">
              <a:avLst/>
            </a:prstGeom>
            <a:solidFill>
              <a:srgbClr val="0064B4"/>
            </a:solidFill>
            <a:effectLst>
              <a:outerShdw blurRad="50800" dist="38100" dir="2700000" algn="tl" rotWithShape="0">
                <a:prstClr val="black">
                  <a:alpha val="40000"/>
                </a:prstClr>
              </a:outerShdw>
            </a:effectLst>
          </p:spPr>
          <p:txBody>
            <a:bodyPr wrap="square" lIns="72000" tIns="36000" rIns="72000" bIns="36000" anchor="ctr">
              <a:spAutoFit/>
            </a:bodyPr>
            <a:lstStyle>
              <a:defPPr>
                <a:defRPr lang="en-US"/>
              </a:defPPr>
              <a:lvl1pPr marR="0" lvl="0" indent="0" algn="ctr" fontAlgn="auto">
                <a:lnSpc>
                  <a:spcPct val="100000"/>
                </a:lnSpc>
                <a:spcBef>
                  <a:spcPts val="600"/>
                </a:spcBef>
                <a:spcAft>
                  <a:spcPts val="0"/>
                </a:spcAft>
                <a:buClrTx/>
                <a:buSzTx/>
                <a:buFontTx/>
                <a:buNone/>
                <a:tabLst/>
                <a:defRPr kumimoji="0" sz="1200" b="1" i="0" u="none" strike="noStrike" kern="0" cap="none" spc="0" normalizeH="0" baseline="0">
                  <a:ln>
                    <a:noFill/>
                  </a:ln>
                  <a:solidFill>
                    <a:prstClr val="white"/>
                  </a:solidFill>
                  <a:effectLst/>
                  <a:uLnTx/>
                  <a:uFillTx/>
                  <a:latin typeface="Calibri"/>
                </a:defRPr>
              </a:lvl1pPr>
            </a:lstStyle>
            <a:p>
              <a:r>
                <a:rPr lang="de-DE" dirty="0"/>
                <a:t>-55% bis 2030</a:t>
              </a:r>
            </a:p>
          </p:txBody>
        </p:sp>
      </p:grpSp>
    </p:spTree>
    <p:extLst>
      <p:ext uri="{BB962C8B-B14F-4D97-AF65-F5344CB8AC3E}">
        <p14:creationId xmlns:p14="http://schemas.microsoft.com/office/powerpoint/2010/main" val="374319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7C12E3-B25F-471E-86D4-F5ED51FA8B6D}"/>
              </a:ext>
            </a:extLst>
          </p:cNvPr>
          <p:cNvSpPr>
            <a:spLocks noGrp="1"/>
          </p:cNvSpPr>
          <p:nvPr>
            <p:ph type="title"/>
          </p:nvPr>
        </p:nvSpPr>
        <p:spPr/>
        <p:txBody>
          <a:bodyPr/>
          <a:lstStyle/>
          <a:p>
            <a:r>
              <a:rPr lang="de-DE" sz="1200" b="1" dirty="0"/>
              <a:t>Energiesystem der Zukunft:</a:t>
            </a:r>
            <a:r>
              <a:rPr lang="de-DE" sz="1200" dirty="0"/>
              <a:t> 1 – Welche Anforderungen kommen auf uns zu?</a:t>
            </a:r>
            <a:br>
              <a:rPr lang="de-DE" dirty="0"/>
            </a:br>
            <a:r>
              <a:rPr lang="de-DE" sz="1800" dirty="0"/>
              <a:t>Energie wird vielfältig und konstant verwendet.</a:t>
            </a:r>
            <a:endParaRPr lang="de-DE" dirty="0"/>
          </a:p>
        </p:txBody>
      </p:sp>
      <p:sp>
        <p:nvSpPr>
          <p:cNvPr id="3" name="Foliennummernplatzhalter 2">
            <a:extLst>
              <a:ext uri="{FF2B5EF4-FFF2-40B4-BE49-F238E27FC236}">
                <a16:creationId xmlns:a16="http://schemas.microsoft.com/office/drawing/2014/main" id="{AD79B110-5242-46BA-9B5A-5B0205DD1FB1}"/>
              </a:ext>
            </a:extLst>
          </p:cNvPr>
          <p:cNvSpPr>
            <a:spLocks noGrp="1"/>
          </p:cNvSpPr>
          <p:nvPr>
            <p:ph type="sldNum" sz="quarter" idx="12"/>
          </p:nvPr>
        </p:nvSpPr>
        <p:spPr/>
        <p:txBody>
          <a:bodyPr/>
          <a:lstStyle/>
          <a:p>
            <a:fld id="{2AA1E7D3-1333-45EE-ABB9-51527D316BA3}" type="slidenum">
              <a:rPr lang="de-DE" noProof="0" smtClean="0"/>
              <a:pPr/>
              <a:t>4</a:t>
            </a:fld>
            <a:endParaRPr lang="de-DE" noProof="0" dirty="0"/>
          </a:p>
        </p:txBody>
      </p:sp>
      <p:sp>
        <p:nvSpPr>
          <p:cNvPr id="4" name="Fußzeilenplatzhalter 3">
            <a:extLst>
              <a:ext uri="{FF2B5EF4-FFF2-40B4-BE49-F238E27FC236}">
                <a16:creationId xmlns:a16="http://schemas.microsoft.com/office/drawing/2014/main" id="{68EB2551-A2C2-468D-9DE6-A7C321B2B79F}"/>
              </a:ext>
            </a:extLst>
          </p:cNvPr>
          <p:cNvSpPr>
            <a:spLocks noGrp="1"/>
          </p:cNvSpPr>
          <p:nvPr>
            <p:ph type="ftr" sz="quarter" idx="3"/>
          </p:nvPr>
        </p:nvSpPr>
        <p:spPr/>
        <p:txBody>
          <a:bodyPr/>
          <a:lstStyle/>
          <a:p>
            <a:r>
              <a:rPr lang="de-DE"/>
              <a:t>VDE Rhein-Ruhr e.V. – Lars Jendernalik – 01. September 2022</a:t>
            </a:r>
            <a:endParaRPr lang="de-DE" noProof="0" dirty="0"/>
          </a:p>
        </p:txBody>
      </p:sp>
      <p:pic>
        <p:nvPicPr>
          <p:cNvPr id="4098" name="Picture 2">
            <a:extLst>
              <a:ext uri="{FF2B5EF4-FFF2-40B4-BE49-F238E27FC236}">
                <a16:creationId xmlns:a16="http://schemas.microsoft.com/office/drawing/2014/main" id="{AB9E5E92-9FCD-423C-9572-F200FF1AB18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00" r="9610"/>
          <a:stretch/>
        </p:blipFill>
        <p:spPr bwMode="auto">
          <a:xfrm>
            <a:off x="576000" y="804774"/>
            <a:ext cx="5942495" cy="3707609"/>
          </a:xfrm>
          <a:prstGeom prst="rect">
            <a:avLst/>
          </a:prstGeom>
          <a:noFill/>
          <a:extLst>
            <a:ext uri="{909E8E84-426E-40DD-AFC4-6F175D3DCCD1}">
              <a14:hiddenFill xmlns:a14="http://schemas.microsoft.com/office/drawing/2010/main">
                <a:solidFill>
                  <a:srgbClr val="FFFFFF"/>
                </a:solidFill>
              </a14:hiddenFill>
            </a:ext>
          </a:extLst>
        </p:spPr>
      </p:pic>
      <p:sp>
        <p:nvSpPr>
          <p:cNvPr id="14" name="Textfeld 13">
            <a:extLst>
              <a:ext uri="{FF2B5EF4-FFF2-40B4-BE49-F238E27FC236}">
                <a16:creationId xmlns:a16="http://schemas.microsoft.com/office/drawing/2014/main" id="{45D2F3DE-0AAA-4450-838C-A3A7ADDC2188}"/>
              </a:ext>
            </a:extLst>
          </p:cNvPr>
          <p:cNvSpPr txBox="1"/>
          <p:nvPr/>
        </p:nvSpPr>
        <p:spPr>
          <a:xfrm>
            <a:off x="7050156" y="2123279"/>
            <a:ext cx="1594800" cy="936000"/>
          </a:xfrm>
          <a:prstGeom prst="rect">
            <a:avLst/>
          </a:prstGeom>
          <a:solidFill>
            <a:srgbClr val="C81E82">
              <a:lumMod val="40000"/>
              <a:lumOff val="60000"/>
            </a:srgbClr>
          </a:solidFill>
        </p:spPr>
        <p:txBody>
          <a:bodyPr wrap="square" rtlCol="0" anchor="ctr">
            <a:no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black"/>
                </a:solidFill>
                <a:effectLst/>
                <a:uLnTx/>
                <a:uFillTx/>
                <a:latin typeface="Calibri"/>
              </a:rPr>
              <a:t>Wärme: 1.243 TWh (2019)</a:t>
            </a:r>
          </a:p>
        </p:txBody>
      </p:sp>
      <p:sp>
        <p:nvSpPr>
          <p:cNvPr id="15" name="Textfeld 14">
            <a:extLst>
              <a:ext uri="{FF2B5EF4-FFF2-40B4-BE49-F238E27FC236}">
                <a16:creationId xmlns:a16="http://schemas.microsoft.com/office/drawing/2014/main" id="{FBEAE4AD-E28A-4039-A7F5-28F3A91DC6A4}"/>
              </a:ext>
            </a:extLst>
          </p:cNvPr>
          <p:cNvSpPr txBox="1"/>
          <p:nvPr/>
        </p:nvSpPr>
        <p:spPr>
          <a:xfrm>
            <a:off x="7050156" y="3080476"/>
            <a:ext cx="1595309" cy="550800"/>
          </a:xfrm>
          <a:prstGeom prst="rect">
            <a:avLst/>
          </a:prstGeom>
          <a:solidFill>
            <a:srgbClr val="009BA5"/>
          </a:solidFill>
        </p:spPr>
        <p:txBody>
          <a:bodyPr wrap="none" rtlCol="0" anchor="ctr">
            <a:noAutofit/>
          </a:bodyPr>
          <a:lstStyle>
            <a:defPPr>
              <a:defRPr lang="de-DE"/>
            </a:defPPr>
            <a:lvl1pPr indent="0">
              <a:spcBef>
                <a:spcPts val="600"/>
              </a:spcBef>
              <a:buFont typeface="Arial" panose="020B0604020202020204" pitchFamily="34" charset="0"/>
              <a:buNone/>
              <a:defRPr sz="1000" b="1"/>
            </a:lvl1p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black"/>
                </a:solidFill>
                <a:effectLst/>
                <a:uLnTx/>
                <a:uFillTx/>
                <a:latin typeface="Calibri"/>
              </a:rPr>
              <a:t>Mobilität: 770 TWh (2019)</a:t>
            </a:r>
          </a:p>
        </p:txBody>
      </p:sp>
      <p:sp>
        <p:nvSpPr>
          <p:cNvPr id="16" name="Textfeld 15">
            <a:extLst>
              <a:ext uri="{FF2B5EF4-FFF2-40B4-BE49-F238E27FC236}">
                <a16:creationId xmlns:a16="http://schemas.microsoft.com/office/drawing/2014/main" id="{7089B86D-D924-4A99-9AA9-8D5AEDC0D44D}"/>
              </a:ext>
            </a:extLst>
          </p:cNvPr>
          <p:cNvSpPr txBox="1"/>
          <p:nvPr/>
        </p:nvSpPr>
        <p:spPr>
          <a:xfrm>
            <a:off x="7050156" y="1718101"/>
            <a:ext cx="1588896" cy="374400"/>
          </a:xfrm>
          <a:prstGeom prst="rect">
            <a:avLst/>
          </a:prstGeom>
          <a:solidFill>
            <a:srgbClr val="C5D8FF"/>
          </a:solidFill>
        </p:spPr>
        <p:txBody>
          <a:bodyPr wrap="square" rtlCol="0" anchor="ctr">
            <a:noAutofit/>
          </a:bodyPr>
          <a:lstStyle/>
          <a:p>
            <a:pPr algn="ctr">
              <a:spcBef>
                <a:spcPts val="600"/>
              </a:spcBef>
              <a:buFont typeface="Arial" panose="020B0604020202020204" pitchFamily="34" charset="0"/>
              <a:buNone/>
            </a:pPr>
            <a:r>
              <a:rPr lang="de-DE" sz="1000" b="1" dirty="0">
                <a:solidFill>
                  <a:prstClr val="black"/>
                </a:solidFill>
                <a:latin typeface="Calibri"/>
              </a:rPr>
              <a:t>Strom: 501 TWh (2019)</a:t>
            </a:r>
          </a:p>
        </p:txBody>
      </p:sp>
      <p:sp>
        <p:nvSpPr>
          <p:cNvPr id="17" name="Trapez 1">
            <a:extLst>
              <a:ext uri="{FF2B5EF4-FFF2-40B4-BE49-F238E27FC236}">
                <a16:creationId xmlns:a16="http://schemas.microsoft.com/office/drawing/2014/main" id="{2222BE35-877F-4061-B247-6C3EB0337C78}"/>
              </a:ext>
            </a:extLst>
          </p:cNvPr>
          <p:cNvSpPr/>
          <p:nvPr/>
        </p:nvSpPr>
        <p:spPr bwMode="gray">
          <a:xfrm rot="5400000">
            <a:off x="5555954" y="2391908"/>
            <a:ext cx="2232248" cy="564218"/>
          </a:xfrm>
          <a:prstGeom prst="trapezoid">
            <a:avLst>
              <a:gd name="adj" fmla="val 26073"/>
            </a:avLst>
          </a:prstGeom>
          <a:solidFill>
            <a:sysClr val="windowText" lastClr="000000">
              <a:lumMod val="50000"/>
              <a:lumOff val="50000"/>
            </a:sysClr>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18" name="Rechteck 17">
            <a:extLst>
              <a:ext uri="{FF2B5EF4-FFF2-40B4-BE49-F238E27FC236}">
                <a16:creationId xmlns:a16="http://schemas.microsoft.com/office/drawing/2014/main" id="{470AE083-8454-498D-A639-83B4609EE810}"/>
              </a:ext>
            </a:extLst>
          </p:cNvPr>
          <p:cNvSpPr/>
          <p:nvPr/>
        </p:nvSpPr>
        <p:spPr>
          <a:xfrm>
            <a:off x="5311652" y="560155"/>
            <a:ext cx="3327400" cy="842145"/>
          </a:xfrm>
          <a:prstGeom prst="rect">
            <a:avLst/>
          </a:prstGeom>
          <a:solidFill>
            <a:srgbClr val="0064B4"/>
          </a:solidFill>
          <a:effectLst>
            <a:outerShdw blurRad="50800" dist="38100" dir="2700000" algn="tl" rotWithShape="0">
              <a:prstClr val="black">
                <a:alpha val="40000"/>
              </a:prstClr>
            </a:outerShdw>
          </a:effectLst>
        </p:spPr>
        <p:txBody>
          <a:bodyPr wrap="square" lIns="72000" tIns="36000" rIns="72000" bIns="36000" anchor="ctr">
            <a:spAutoFit/>
          </a:bodyPr>
          <a:lstStyle/>
          <a:p>
            <a:pPr algn="ctr">
              <a:spcBef>
                <a:spcPts val="600"/>
              </a:spcBef>
            </a:pPr>
            <a:r>
              <a:rPr lang="de-DE" sz="1000" b="1" kern="0" dirty="0">
                <a:solidFill>
                  <a:prstClr val="white"/>
                </a:solidFill>
                <a:latin typeface="Calibri"/>
              </a:rPr>
              <a:t>Der ⁠Endenergieverbrauch⁠ in Deutschland ist seit Beginn der 1990er Jahre kaum gesunken. Energie wird zwar immer effizienter genutzt und teilweise eingespart, doch Wirtschaftswachstum und Konsumsteigerungen verhindern einen deutlicheren Verbrauchsrückgang.</a:t>
            </a:r>
          </a:p>
        </p:txBody>
      </p:sp>
    </p:spTree>
    <p:extLst>
      <p:ext uri="{BB962C8B-B14F-4D97-AF65-F5344CB8AC3E}">
        <p14:creationId xmlns:p14="http://schemas.microsoft.com/office/powerpoint/2010/main" val="311931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BD7561A-8C65-4494-B111-45276BDADB88}"/>
              </a:ext>
            </a:extLst>
          </p:cNvPr>
          <p:cNvPicPr>
            <a:picLocks noChangeAspect="1"/>
          </p:cNvPicPr>
          <p:nvPr/>
        </p:nvPicPr>
        <p:blipFill rotWithShape="1">
          <a:blip r:embed="rId2">
            <a:extLst>
              <a:ext uri="{28A0092B-C50C-407E-A947-70E740481C1C}">
                <a14:useLocalDpi xmlns:a14="http://schemas.microsoft.com/office/drawing/2010/main" val="0"/>
              </a:ext>
            </a:extLst>
          </a:blip>
          <a:srcRect l="13470" r="13159"/>
          <a:stretch/>
        </p:blipFill>
        <p:spPr>
          <a:xfrm>
            <a:off x="548333" y="794165"/>
            <a:ext cx="5504474" cy="3763251"/>
          </a:xfrm>
          <a:prstGeom prst="rect">
            <a:avLst/>
          </a:prstGeom>
        </p:spPr>
      </p:pic>
      <p:sp>
        <p:nvSpPr>
          <p:cNvPr id="2" name="Titel 1">
            <a:extLst>
              <a:ext uri="{FF2B5EF4-FFF2-40B4-BE49-F238E27FC236}">
                <a16:creationId xmlns:a16="http://schemas.microsoft.com/office/drawing/2014/main" id="{EF7C12E3-B25F-471E-86D4-F5ED51FA8B6D}"/>
              </a:ext>
            </a:extLst>
          </p:cNvPr>
          <p:cNvSpPr>
            <a:spLocks noGrp="1"/>
          </p:cNvSpPr>
          <p:nvPr>
            <p:ph type="title"/>
          </p:nvPr>
        </p:nvSpPr>
        <p:spPr/>
        <p:txBody>
          <a:bodyPr/>
          <a:lstStyle/>
          <a:p>
            <a:r>
              <a:rPr lang="de-DE" sz="1200" b="1" dirty="0"/>
              <a:t>Energiesystem der Zukunft:</a:t>
            </a:r>
            <a:r>
              <a:rPr lang="de-DE" sz="1200" dirty="0"/>
              <a:t> 1 – Welche Anforderungen kommen auf uns zu?</a:t>
            </a:r>
            <a:br>
              <a:rPr lang="de-DE" dirty="0"/>
            </a:br>
            <a:r>
              <a:rPr lang="de-DE" sz="1800" dirty="0"/>
              <a:t>Unsere Ziele im Klimaschutz müssen alle Sektoren abdecken.</a:t>
            </a:r>
            <a:endParaRPr lang="de-DE" dirty="0"/>
          </a:p>
        </p:txBody>
      </p:sp>
      <p:sp>
        <p:nvSpPr>
          <p:cNvPr id="3" name="Foliennummernplatzhalter 2">
            <a:extLst>
              <a:ext uri="{FF2B5EF4-FFF2-40B4-BE49-F238E27FC236}">
                <a16:creationId xmlns:a16="http://schemas.microsoft.com/office/drawing/2014/main" id="{AD79B110-5242-46BA-9B5A-5B0205DD1FB1}"/>
              </a:ext>
            </a:extLst>
          </p:cNvPr>
          <p:cNvSpPr>
            <a:spLocks noGrp="1"/>
          </p:cNvSpPr>
          <p:nvPr>
            <p:ph type="sldNum" sz="quarter" idx="12"/>
          </p:nvPr>
        </p:nvSpPr>
        <p:spPr/>
        <p:txBody>
          <a:bodyPr/>
          <a:lstStyle/>
          <a:p>
            <a:fld id="{2AA1E7D3-1333-45EE-ABB9-51527D316BA3}" type="slidenum">
              <a:rPr lang="de-DE" noProof="0" smtClean="0"/>
              <a:pPr/>
              <a:t>5</a:t>
            </a:fld>
            <a:endParaRPr lang="de-DE" noProof="0" dirty="0"/>
          </a:p>
        </p:txBody>
      </p:sp>
      <p:sp>
        <p:nvSpPr>
          <p:cNvPr id="4" name="Fußzeilenplatzhalter 3">
            <a:extLst>
              <a:ext uri="{FF2B5EF4-FFF2-40B4-BE49-F238E27FC236}">
                <a16:creationId xmlns:a16="http://schemas.microsoft.com/office/drawing/2014/main" id="{68EB2551-A2C2-468D-9DE6-A7C321B2B79F}"/>
              </a:ext>
            </a:extLst>
          </p:cNvPr>
          <p:cNvSpPr>
            <a:spLocks noGrp="1"/>
          </p:cNvSpPr>
          <p:nvPr>
            <p:ph type="ftr" sz="quarter" idx="3"/>
          </p:nvPr>
        </p:nvSpPr>
        <p:spPr/>
        <p:txBody>
          <a:bodyPr/>
          <a:lstStyle/>
          <a:p>
            <a:r>
              <a:rPr lang="de-DE"/>
              <a:t>VDE Rhein-Ruhr e.V. – Lars Jendernalik – 01. September 2022</a:t>
            </a:r>
            <a:endParaRPr lang="de-DE" noProof="0" dirty="0"/>
          </a:p>
        </p:txBody>
      </p:sp>
      <p:pic>
        <p:nvPicPr>
          <p:cNvPr id="5" name="Grafik 4">
            <a:extLst>
              <a:ext uri="{FF2B5EF4-FFF2-40B4-BE49-F238E27FC236}">
                <a16:creationId xmlns:a16="http://schemas.microsoft.com/office/drawing/2014/main" id="{225CE9E9-620E-4AD0-B446-C950CC9AD160}"/>
              </a:ext>
            </a:extLst>
          </p:cNvPr>
          <p:cNvPicPr>
            <a:picLocks noChangeAspect="1"/>
          </p:cNvPicPr>
          <p:nvPr/>
        </p:nvPicPr>
        <p:blipFill>
          <a:blip r:embed="rId3"/>
          <a:stretch>
            <a:fillRect/>
          </a:stretch>
        </p:blipFill>
        <p:spPr>
          <a:xfrm>
            <a:off x="6269355" y="1631855"/>
            <a:ext cx="2586645" cy="2661557"/>
          </a:xfrm>
          <a:prstGeom prst="rect">
            <a:avLst/>
          </a:prstGeom>
        </p:spPr>
      </p:pic>
      <p:sp>
        <p:nvSpPr>
          <p:cNvPr id="9" name="Textfeld 8">
            <a:extLst>
              <a:ext uri="{FF2B5EF4-FFF2-40B4-BE49-F238E27FC236}">
                <a16:creationId xmlns:a16="http://schemas.microsoft.com/office/drawing/2014/main" id="{8E7686F9-E29A-4DCC-BF74-6BEBA3FB9047}"/>
              </a:ext>
            </a:extLst>
          </p:cNvPr>
          <p:cNvSpPr txBox="1"/>
          <p:nvPr/>
        </p:nvSpPr>
        <p:spPr>
          <a:xfrm>
            <a:off x="6213505" y="1631855"/>
            <a:ext cx="689612"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1000" b="1" dirty="0">
                <a:solidFill>
                  <a:srgbClr val="00B050"/>
                </a:solidFill>
              </a:rPr>
              <a:t>37 TWh*</a:t>
            </a:r>
            <a:br>
              <a:rPr lang="de-DE" sz="1000" b="1" dirty="0">
                <a:solidFill>
                  <a:srgbClr val="00B050"/>
                </a:solidFill>
              </a:rPr>
            </a:br>
            <a:r>
              <a:rPr lang="de-DE" sz="1000" b="1" dirty="0">
                <a:solidFill>
                  <a:srgbClr val="00B050"/>
                </a:solidFill>
              </a:rPr>
              <a:t>(5%)</a:t>
            </a:r>
          </a:p>
        </p:txBody>
      </p:sp>
      <p:sp>
        <p:nvSpPr>
          <p:cNvPr id="10" name="Textfeld 9">
            <a:extLst>
              <a:ext uri="{FF2B5EF4-FFF2-40B4-BE49-F238E27FC236}">
                <a16:creationId xmlns:a16="http://schemas.microsoft.com/office/drawing/2014/main" id="{616AF6B0-1552-462E-AF36-89A89AD60467}"/>
              </a:ext>
            </a:extLst>
          </p:cNvPr>
          <p:cNvSpPr txBox="1"/>
          <p:nvPr/>
        </p:nvSpPr>
        <p:spPr>
          <a:xfrm>
            <a:off x="6183025" y="3913694"/>
            <a:ext cx="760144"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1000" b="1" dirty="0">
                <a:solidFill>
                  <a:srgbClr val="00B050"/>
                </a:solidFill>
              </a:rPr>
              <a:t>110 TWh*</a:t>
            </a:r>
            <a:br>
              <a:rPr lang="de-DE" sz="1000" b="1" dirty="0">
                <a:solidFill>
                  <a:srgbClr val="00B050"/>
                </a:solidFill>
              </a:rPr>
            </a:br>
            <a:r>
              <a:rPr lang="de-DE" sz="1000" b="1" dirty="0">
                <a:solidFill>
                  <a:srgbClr val="00B050"/>
                </a:solidFill>
              </a:rPr>
              <a:t>(29%)</a:t>
            </a:r>
          </a:p>
        </p:txBody>
      </p:sp>
      <p:sp>
        <p:nvSpPr>
          <p:cNvPr id="11" name="Textfeld 10">
            <a:extLst>
              <a:ext uri="{FF2B5EF4-FFF2-40B4-BE49-F238E27FC236}">
                <a16:creationId xmlns:a16="http://schemas.microsoft.com/office/drawing/2014/main" id="{9774D6E9-F4F0-40A0-961A-DE25AC542DD4}"/>
              </a:ext>
            </a:extLst>
          </p:cNvPr>
          <p:cNvSpPr txBox="1"/>
          <p:nvPr/>
        </p:nvSpPr>
        <p:spPr>
          <a:xfrm>
            <a:off x="8200366" y="1617849"/>
            <a:ext cx="760144"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1000" b="1" dirty="0">
                <a:solidFill>
                  <a:srgbClr val="00B050"/>
                </a:solidFill>
              </a:rPr>
              <a:t>132 TWh*</a:t>
            </a:r>
            <a:br>
              <a:rPr lang="de-DE" sz="1000" b="1" dirty="0">
                <a:solidFill>
                  <a:srgbClr val="00B050"/>
                </a:solidFill>
              </a:rPr>
            </a:br>
            <a:r>
              <a:rPr lang="de-DE" sz="1000" b="1" dirty="0">
                <a:solidFill>
                  <a:srgbClr val="00B050"/>
                </a:solidFill>
              </a:rPr>
              <a:t>(19%)</a:t>
            </a:r>
          </a:p>
        </p:txBody>
      </p:sp>
      <p:sp>
        <p:nvSpPr>
          <p:cNvPr id="12" name="Textfeld 11">
            <a:extLst>
              <a:ext uri="{FF2B5EF4-FFF2-40B4-BE49-F238E27FC236}">
                <a16:creationId xmlns:a16="http://schemas.microsoft.com/office/drawing/2014/main" id="{9B2CABC4-3ACA-47BC-95CA-AECC4AC05EB6}"/>
              </a:ext>
            </a:extLst>
          </p:cNvPr>
          <p:cNvSpPr txBox="1"/>
          <p:nvPr/>
        </p:nvSpPr>
        <p:spPr>
          <a:xfrm>
            <a:off x="8256554" y="3913694"/>
            <a:ext cx="760144" cy="400110"/>
          </a:xfrm>
          <a:prstGeom prst="rect">
            <a:avLst/>
          </a:prstGeom>
          <a:noFill/>
        </p:spPr>
        <p:txBody>
          <a:bodyPr wrap="none" rtlCol="0">
            <a:spAutoFit/>
          </a:bodyPr>
          <a:lstStyle/>
          <a:p>
            <a:pPr marL="0" indent="0">
              <a:spcBef>
                <a:spcPts val="600"/>
              </a:spcBef>
              <a:buFont typeface="Arial" panose="020B0604020202020204" pitchFamily="34" charset="0"/>
              <a:buNone/>
            </a:pPr>
            <a:r>
              <a:rPr lang="de-DE" sz="1000" b="1" dirty="0">
                <a:solidFill>
                  <a:srgbClr val="00B050"/>
                </a:solidFill>
              </a:rPr>
              <a:t>166 TWh*</a:t>
            </a:r>
            <a:br>
              <a:rPr lang="de-DE" sz="1000" b="1" dirty="0">
                <a:solidFill>
                  <a:srgbClr val="00B050"/>
                </a:solidFill>
              </a:rPr>
            </a:br>
            <a:r>
              <a:rPr lang="de-DE" sz="1000" b="1" dirty="0">
                <a:solidFill>
                  <a:srgbClr val="00B050"/>
                </a:solidFill>
              </a:rPr>
              <a:t>(25%)</a:t>
            </a:r>
          </a:p>
        </p:txBody>
      </p:sp>
      <p:sp>
        <p:nvSpPr>
          <p:cNvPr id="13" name="Textfeld 12">
            <a:extLst>
              <a:ext uri="{FF2B5EF4-FFF2-40B4-BE49-F238E27FC236}">
                <a16:creationId xmlns:a16="http://schemas.microsoft.com/office/drawing/2014/main" id="{F0D5A66E-4874-4613-A137-8511A0338652}"/>
              </a:ext>
            </a:extLst>
          </p:cNvPr>
          <p:cNvSpPr txBox="1"/>
          <p:nvPr/>
        </p:nvSpPr>
        <p:spPr>
          <a:xfrm>
            <a:off x="6780176" y="4291651"/>
            <a:ext cx="1693092" cy="246221"/>
          </a:xfrm>
          <a:prstGeom prst="rect">
            <a:avLst/>
          </a:prstGeom>
          <a:noFill/>
        </p:spPr>
        <p:txBody>
          <a:bodyPr wrap="none" rtlCol="0">
            <a:spAutoFit/>
          </a:bodyPr>
          <a:lstStyle/>
          <a:p>
            <a:pPr marL="0" indent="0">
              <a:spcBef>
                <a:spcPts val="600"/>
              </a:spcBef>
              <a:buFont typeface="Arial" panose="020B0604020202020204" pitchFamily="34" charset="0"/>
              <a:buNone/>
            </a:pPr>
            <a:r>
              <a:rPr lang="de-DE" sz="1000" dirty="0">
                <a:solidFill>
                  <a:srgbClr val="00B050"/>
                </a:solidFill>
              </a:rPr>
              <a:t>* Erneuerbarer Anteil 2019</a:t>
            </a:r>
          </a:p>
        </p:txBody>
      </p:sp>
      <p:sp>
        <p:nvSpPr>
          <p:cNvPr id="14" name="Textfeld 13">
            <a:extLst>
              <a:ext uri="{FF2B5EF4-FFF2-40B4-BE49-F238E27FC236}">
                <a16:creationId xmlns:a16="http://schemas.microsoft.com/office/drawing/2014/main" id="{D8E61D4F-732E-466B-96CF-040D8C2A6AE9}"/>
              </a:ext>
            </a:extLst>
          </p:cNvPr>
          <p:cNvSpPr txBox="1"/>
          <p:nvPr/>
        </p:nvSpPr>
        <p:spPr>
          <a:xfrm>
            <a:off x="7128327" y="3165463"/>
            <a:ext cx="877163" cy="276999"/>
          </a:xfrm>
          <a:prstGeom prst="rect">
            <a:avLst/>
          </a:prstGeom>
          <a:noFill/>
        </p:spPr>
        <p:txBody>
          <a:bodyPr wrap="none" rtlCol="0">
            <a:spAutoFit/>
          </a:bodyPr>
          <a:lstStyle/>
          <a:p>
            <a:pPr marL="0" indent="0">
              <a:spcBef>
                <a:spcPts val="600"/>
              </a:spcBef>
              <a:buFont typeface="Arial" panose="020B0604020202020204" pitchFamily="34" charset="0"/>
              <a:buNone/>
            </a:pPr>
            <a:r>
              <a:rPr lang="de-DE" sz="1200" b="1" dirty="0">
                <a:solidFill>
                  <a:srgbClr val="00B050"/>
                </a:solidFill>
              </a:rPr>
              <a:t>445 TWh*</a:t>
            </a:r>
          </a:p>
        </p:txBody>
      </p:sp>
      <p:sp>
        <p:nvSpPr>
          <p:cNvPr id="6" name="Rechteck 5">
            <a:extLst>
              <a:ext uri="{FF2B5EF4-FFF2-40B4-BE49-F238E27FC236}">
                <a16:creationId xmlns:a16="http://schemas.microsoft.com/office/drawing/2014/main" id="{29D422A1-B6A6-4A2F-ACF0-2736A9CC68AC}"/>
              </a:ext>
            </a:extLst>
          </p:cNvPr>
          <p:cNvSpPr/>
          <p:nvPr/>
        </p:nvSpPr>
        <p:spPr>
          <a:xfrm>
            <a:off x="6003217" y="660839"/>
            <a:ext cx="3118919" cy="688256"/>
          </a:xfrm>
          <a:prstGeom prst="rect">
            <a:avLst/>
          </a:prstGeom>
          <a:solidFill>
            <a:srgbClr val="0064B4"/>
          </a:solidFill>
          <a:effectLst>
            <a:outerShdw blurRad="50800" dist="38100" dir="2700000" algn="tl" rotWithShape="0">
              <a:prstClr val="black">
                <a:alpha val="40000"/>
              </a:prstClr>
            </a:outerShdw>
          </a:effectLst>
        </p:spPr>
        <p:txBody>
          <a:bodyPr wrap="square" lIns="72000" tIns="36000" rIns="72000" bIns="36000" anchor="ctr">
            <a:spAutoFit/>
          </a:bodyPr>
          <a:lstStyle/>
          <a:p>
            <a:pPr algn="ctr">
              <a:spcBef>
                <a:spcPts val="600"/>
              </a:spcBef>
            </a:pPr>
            <a:r>
              <a:rPr lang="de-DE" sz="1000" b="1" kern="0" dirty="0">
                <a:solidFill>
                  <a:prstClr val="white"/>
                </a:solidFill>
                <a:latin typeface="Calibri"/>
              </a:rPr>
              <a:t>Der Ausbau der Erneuerbaren Energien muss deutlich erhöht werden, auch um den zusätzlichen Strombedarf zur Erreichung der Klimaschutzziele im Verkehr, in Gebäuden und in der Industrie zu decken.</a:t>
            </a:r>
          </a:p>
        </p:txBody>
      </p:sp>
      <p:sp>
        <p:nvSpPr>
          <p:cNvPr id="15" name="Ellipse 14">
            <a:extLst>
              <a:ext uri="{FF2B5EF4-FFF2-40B4-BE49-F238E27FC236}">
                <a16:creationId xmlns:a16="http://schemas.microsoft.com/office/drawing/2014/main" id="{60F897BD-38E1-4253-8364-3ACCCBBBCD20}"/>
              </a:ext>
            </a:extLst>
          </p:cNvPr>
          <p:cNvSpPr/>
          <p:nvPr/>
        </p:nvSpPr>
        <p:spPr bwMode="gray">
          <a:xfrm>
            <a:off x="5663351" y="1004967"/>
            <a:ext cx="144000" cy="144000"/>
          </a:xfrm>
          <a:prstGeom prst="ellipse">
            <a:avLst/>
          </a:prstGeom>
          <a:solidFill>
            <a:srgbClr val="6BB5FF"/>
          </a:solidFill>
          <a:ln w="19050" algn="ctr">
            <a:solidFill>
              <a:srgbClr val="CE1F5E"/>
            </a:solidFill>
            <a:miter lim="800000"/>
            <a:headEnd/>
            <a:tailEnd/>
          </a:ln>
          <a:effectLst/>
        </p:spPr>
        <p:txBody>
          <a:bodyPr lIns="144000" tIns="36000" rIns="144000" bIns="36000" rtlCol="0" anchor="ctr"/>
          <a:lstStyle/>
          <a:p>
            <a:pPr algn="ctr"/>
            <a:endParaRPr lang="de-DE" sz="1100" b="1" kern="0">
              <a:solidFill>
                <a:srgbClr val="FFFFFF"/>
              </a:solidFill>
            </a:endParaRPr>
          </a:p>
        </p:txBody>
      </p:sp>
      <p:sp>
        <p:nvSpPr>
          <p:cNvPr id="16" name="Textfeld 15">
            <a:extLst>
              <a:ext uri="{FF2B5EF4-FFF2-40B4-BE49-F238E27FC236}">
                <a16:creationId xmlns:a16="http://schemas.microsoft.com/office/drawing/2014/main" id="{E71976F1-3E38-4FCE-B8D2-302C338E2B91}"/>
              </a:ext>
            </a:extLst>
          </p:cNvPr>
          <p:cNvSpPr txBox="1"/>
          <p:nvPr/>
        </p:nvSpPr>
        <p:spPr>
          <a:xfrm>
            <a:off x="5624759" y="734881"/>
            <a:ext cx="216973" cy="241980"/>
          </a:xfrm>
          <a:prstGeom prst="rect">
            <a:avLst/>
          </a:prstGeom>
          <a:solidFill>
            <a:srgbClr val="CE1F5E"/>
          </a:solidFill>
        </p:spPr>
        <p:txBody>
          <a:bodyPr wrap="none" lIns="36000" tIns="36000" rIns="36000" bIns="36000" rtlCol="0">
            <a:spAutoFit/>
          </a:bodyPr>
          <a:lstStyle/>
          <a:p>
            <a:pPr>
              <a:spcBef>
                <a:spcPts val="200"/>
              </a:spcBef>
              <a:buClr>
                <a:srgbClr val="0064B4"/>
              </a:buClr>
            </a:pPr>
            <a:r>
              <a:rPr lang="de-DE" sz="1100" b="1" dirty="0">
                <a:solidFill>
                  <a:schemeClr val="bg1"/>
                </a:solidFill>
                <a:latin typeface="Calibri" panose="020F0502020204030204" pitchFamily="34" charset="0"/>
                <a:cs typeface="Calibri" panose="020F0502020204030204" pitchFamily="34" charset="0"/>
              </a:rPr>
              <a:t>80</a:t>
            </a:r>
          </a:p>
        </p:txBody>
      </p:sp>
      <p:sp>
        <p:nvSpPr>
          <p:cNvPr id="18" name="Textfeld 17">
            <a:extLst>
              <a:ext uri="{FF2B5EF4-FFF2-40B4-BE49-F238E27FC236}">
                <a16:creationId xmlns:a16="http://schemas.microsoft.com/office/drawing/2014/main" id="{358D2438-1BEF-49CF-BD37-A6681ACDB048}"/>
              </a:ext>
            </a:extLst>
          </p:cNvPr>
          <p:cNvSpPr txBox="1"/>
          <p:nvPr/>
        </p:nvSpPr>
        <p:spPr>
          <a:xfrm>
            <a:off x="4035018" y="646249"/>
            <a:ext cx="1528230" cy="241980"/>
          </a:xfrm>
          <a:prstGeom prst="rect">
            <a:avLst/>
          </a:prstGeom>
          <a:solidFill>
            <a:srgbClr val="CE1F5E"/>
          </a:solidFill>
        </p:spPr>
        <p:txBody>
          <a:bodyPr wrap="none" lIns="36000" tIns="36000" rIns="36000" bIns="36000" rtlCol="0">
            <a:spAutoFit/>
          </a:bodyPr>
          <a:lstStyle>
            <a:defPPr>
              <a:defRPr lang="en-US"/>
            </a:defPPr>
            <a:lvl1pPr>
              <a:spcBef>
                <a:spcPts val="200"/>
              </a:spcBef>
              <a:buClr>
                <a:srgbClr val="0064B4"/>
              </a:buClr>
              <a:defRPr sz="1100" b="1">
                <a:solidFill>
                  <a:schemeClr val="bg1"/>
                </a:solidFill>
                <a:latin typeface="Calibri" panose="020F0502020204030204" pitchFamily="34" charset="0"/>
                <a:cs typeface="Calibri" panose="020F0502020204030204" pitchFamily="34" charset="0"/>
              </a:defRPr>
            </a:lvl1pPr>
          </a:lstStyle>
          <a:p>
            <a:r>
              <a:rPr lang="de-DE" dirty="0"/>
              <a:t>„Osterpaket“ April 2022!</a:t>
            </a:r>
          </a:p>
        </p:txBody>
      </p:sp>
    </p:spTree>
    <p:extLst>
      <p:ext uri="{BB962C8B-B14F-4D97-AF65-F5344CB8AC3E}">
        <p14:creationId xmlns:p14="http://schemas.microsoft.com/office/powerpoint/2010/main" val="415014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6" grpId="0" animBg="1"/>
      <p:bldP spid="15" grpId="0" animBg="1"/>
      <p:bldP spid="16"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Rechteck 206">
            <a:extLst>
              <a:ext uri="{FF2B5EF4-FFF2-40B4-BE49-F238E27FC236}">
                <a16:creationId xmlns:a16="http://schemas.microsoft.com/office/drawing/2014/main" id="{96683398-219C-4448-80B1-F4049C72EF32}"/>
              </a:ext>
            </a:extLst>
          </p:cNvPr>
          <p:cNvSpPr/>
          <p:nvPr/>
        </p:nvSpPr>
        <p:spPr bwMode="auto">
          <a:xfrm>
            <a:off x="7605651" y="1023605"/>
            <a:ext cx="1440000" cy="648000"/>
          </a:xfrm>
          <a:prstGeom prst="rect">
            <a:avLst/>
          </a:prstGeom>
          <a:solidFill>
            <a:srgbClr val="A50032"/>
          </a:solidFill>
          <a:ln w="63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Innovative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Planungsmethoden</a:t>
            </a:r>
          </a:p>
        </p:txBody>
      </p:sp>
      <p:sp>
        <p:nvSpPr>
          <p:cNvPr id="195" name="Rechteck 194">
            <a:extLst>
              <a:ext uri="{FF2B5EF4-FFF2-40B4-BE49-F238E27FC236}">
                <a16:creationId xmlns:a16="http://schemas.microsoft.com/office/drawing/2014/main" id="{57107A34-314C-4C6E-BC0C-49DC8B97997D}"/>
              </a:ext>
            </a:extLst>
          </p:cNvPr>
          <p:cNvSpPr/>
          <p:nvPr/>
        </p:nvSpPr>
        <p:spPr bwMode="auto">
          <a:xfrm>
            <a:off x="149459" y="2790124"/>
            <a:ext cx="1440000" cy="648000"/>
          </a:xfrm>
          <a:prstGeom prst="rect">
            <a:avLst/>
          </a:prstGeom>
          <a:solidFill>
            <a:srgbClr val="EB4B0A"/>
          </a:solidFill>
          <a:ln w="63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Flexibilitäten und Speicher</a:t>
            </a:r>
          </a:p>
        </p:txBody>
      </p:sp>
      <p:graphicFrame>
        <p:nvGraphicFramePr>
          <p:cNvPr id="177" name="Objekt 176" hidden="1">
            <a:extLst>
              <a:ext uri="{FF2B5EF4-FFF2-40B4-BE49-F238E27FC236}">
                <a16:creationId xmlns:a16="http://schemas.microsoft.com/office/drawing/2014/main" id="{31D78F80-C596-45EA-81F4-445E6C5BA5E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532" imgH="533" progId="TCLayout.ActiveDocument.1">
                  <p:embed/>
                </p:oleObj>
              </mc:Choice>
              <mc:Fallback>
                <p:oleObj name="think-cell Folie" r:id="rId4" imgW="532" imgH="533" progId="TCLayout.ActiveDocument.1">
                  <p:embed/>
                  <p:pic>
                    <p:nvPicPr>
                      <p:cNvPr id="177" name="Objekt 176" hidden="1">
                        <a:extLst>
                          <a:ext uri="{FF2B5EF4-FFF2-40B4-BE49-F238E27FC236}">
                            <a16:creationId xmlns:a16="http://schemas.microsoft.com/office/drawing/2014/main" id="{31D78F80-C596-45EA-81F4-445E6C5BA5E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678337C-3AC8-445D-8503-0C6B08A66692}"/>
              </a:ext>
            </a:extLst>
          </p:cNvPr>
          <p:cNvSpPr>
            <a:spLocks noGrp="1"/>
          </p:cNvSpPr>
          <p:nvPr>
            <p:ph type="title"/>
          </p:nvPr>
        </p:nvSpPr>
        <p:spPr>
          <a:xfrm>
            <a:off x="576000" y="140436"/>
            <a:ext cx="7560000" cy="787060"/>
          </a:xfrm>
        </p:spPr>
        <p:txBody>
          <a:bodyPr vert="horz"/>
          <a:lstStyle/>
          <a:p>
            <a:r>
              <a:rPr lang="de-DE" sz="1200" b="1" dirty="0"/>
              <a:t>Energiesystem der Zukunft:</a:t>
            </a:r>
            <a:r>
              <a:rPr lang="de-DE" sz="1200" dirty="0"/>
              <a:t> 2 – Wie geht Sektorenkopplung?</a:t>
            </a:r>
            <a:br>
              <a:rPr lang="de-DE" dirty="0"/>
            </a:br>
            <a:r>
              <a:rPr lang="de-DE" sz="1800" dirty="0"/>
              <a:t>Nachhaltige, sektorenübergreifende Energienetze ermöglichen eine erfolgreiche Energiewende.</a:t>
            </a:r>
            <a:endParaRPr lang="de-DE" sz="2000" dirty="0"/>
          </a:p>
        </p:txBody>
      </p:sp>
      <p:sp>
        <p:nvSpPr>
          <p:cNvPr id="4" name="Foliennummernplatzhalter 3">
            <a:extLst>
              <a:ext uri="{FF2B5EF4-FFF2-40B4-BE49-F238E27FC236}">
                <a16:creationId xmlns:a16="http://schemas.microsoft.com/office/drawing/2014/main" id="{416F4E6D-A755-468A-9415-8514557ECC9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5F51B1-EF07-4A0A-8ED6-43388CBBB34F}" type="slidenum">
              <a:rPr kumimoji="0" lang="de-DE" sz="8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74" name="Gerade Verbindung 544">
            <a:extLst>
              <a:ext uri="{FF2B5EF4-FFF2-40B4-BE49-F238E27FC236}">
                <a16:creationId xmlns:a16="http://schemas.microsoft.com/office/drawing/2014/main" id="{2B1CC1C2-35DF-4695-B53A-29B26C65465A}"/>
              </a:ext>
            </a:extLst>
          </p:cNvPr>
          <p:cNvCxnSpPr>
            <a:cxnSpLocks/>
          </p:cNvCxnSpPr>
          <p:nvPr/>
        </p:nvCxnSpPr>
        <p:spPr bwMode="auto">
          <a:xfrm>
            <a:off x="2295299" y="1934719"/>
            <a:ext cx="0" cy="560526"/>
          </a:xfrm>
          <a:prstGeom prst="line">
            <a:avLst/>
          </a:prstGeom>
          <a:solidFill>
            <a:sysClr val="window" lastClr="FFFFFF"/>
          </a:solidFill>
          <a:ln w="38100" cap="flat" cmpd="sng" algn="ctr">
            <a:solidFill>
              <a:srgbClr val="F59B00"/>
            </a:solidFill>
            <a:prstDash val="solid"/>
            <a:round/>
            <a:headEnd type="none" w="med" len="med"/>
            <a:tailEnd type="none" w="med" len="med"/>
          </a:ln>
          <a:effectLst/>
        </p:spPr>
      </p:cxnSp>
      <p:cxnSp>
        <p:nvCxnSpPr>
          <p:cNvPr id="7" name="Gerade Verbindung 229">
            <a:extLst>
              <a:ext uri="{FF2B5EF4-FFF2-40B4-BE49-F238E27FC236}">
                <a16:creationId xmlns:a16="http://schemas.microsoft.com/office/drawing/2014/main" id="{AD6E17E5-455D-4A0B-9CC5-7704ED0F7DB1}"/>
              </a:ext>
            </a:extLst>
          </p:cNvPr>
          <p:cNvCxnSpPr/>
          <p:nvPr/>
        </p:nvCxnSpPr>
        <p:spPr bwMode="auto">
          <a:xfrm>
            <a:off x="5932814" y="2502135"/>
            <a:ext cx="0" cy="427711"/>
          </a:xfrm>
          <a:prstGeom prst="line">
            <a:avLst/>
          </a:prstGeom>
          <a:solidFill>
            <a:sysClr val="window" lastClr="FFFFFF"/>
          </a:solidFill>
          <a:ln w="38100" cap="flat" cmpd="sng" algn="ctr">
            <a:solidFill>
              <a:srgbClr val="4F81BD"/>
            </a:solidFill>
            <a:prstDash val="solid"/>
            <a:round/>
            <a:headEnd type="none" w="med" len="med"/>
            <a:tailEnd type="none" w="med" len="med"/>
          </a:ln>
          <a:effectLst/>
        </p:spPr>
      </p:cxnSp>
      <p:cxnSp>
        <p:nvCxnSpPr>
          <p:cNvPr id="8" name="Gerade Verbindung 339">
            <a:extLst>
              <a:ext uri="{FF2B5EF4-FFF2-40B4-BE49-F238E27FC236}">
                <a16:creationId xmlns:a16="http://schemas.microsoft.com/office/drawing/2014/main" id="{9D153529-9010-4188-BA2C-11AA116BBB05}"/>
              </a:ext>
            </a:extLst>
          </p:cNvPr>
          <p:cNvCxnSpPr/>
          <p:nvPr/>
        </p:nvCxnSpPr>
        <p:spPr bwMode="auto">
          <a:xfrm>
            <a:off x="4996621" y="2501713"/>
            <a:ext cx="0" cy="427711"/>
          </a:xfrm>
          <a:prstGeom prst="line">
            <a:avLst/>
          </a:prstGeom>
          <a:solidFill>
            <a:sysClr val="window" lastClr="FFFFFF"/>
          </a:solidFill>
          <a:ln w="38100" cap="flat" cmpd="sng" algn="ctr">
            <a:solidFill>
              <a:srgbClr val="4F81BD"/>
            </a:solidFill>
            <a:prstDash val="solid"/>
            <a:round/>
            <a:headEnd type="none" w="med" len="med"/>
            <a:tailEnd type="none" w="med" len="med"/>
          </a:ln>
          <a:effectLst/>
        </p:spPr>
      </p:cxnSp>
      <p:cxnSp>
        <p:nvCxnSpPr>
          <p:cNvPr id="9" name="Gerade Verbindung 340">
            <a:extLst>
              <a:ext uri="{FF2B5EF4-FFF2-40B4-BE49-F238E27FC236}">
                <a16:creationId xmlns:a16="http://schemas.microsoft.com/office/drawing/2014/main" id="{BA340A78-3E08-4B20-96D4-FA63265F4BE1}"/>
              </a:ext>
            </a:extLst>
          </p:cNvPr>
          <p:cNvCxnSpPr/>
          <p:nvPr/>
        </p:nvCxnSpPr>
        <p:spPr bwMode="auto">
          <a:xfrm>
            <a:off x="3989870" y="2501714"/>
            <a:ext cx="0" cy="427711"/>
          </a:xfrm>
          <a:prstGeom prst="line">
            <a:avLst/>
          </a:prstGeom>
          <a:solidFill>
            <a:sysClr val="window" lastClr="FFFFFF"/>
          </a:solidFill>
          <a:ln w="38100" cap="flat" cmpd="sng" algn="ctr">
            <a:solidFill>
              <a:srgbClr val="4F81BD"/>
            </a:solidFill>
            <a:prstDash val="solid"/>
            <a:round/>
            <a:headEnd type="none" w="med" len="med"/>
            <a:tailEnd type="none" w="med" len="med"/>
          </a:ln>
          <a:effectLst/>
        </p:spPr>
      </p:cxnSp>
      <p:cxnSp>
        <p:nvCxnSpPr>
          <p:cNvPr id="10" name="Gerade Verbindung 341">
            <a:extLst>
              <a:ext uri="{FF2B5EF4-FFF2-40B4-BE49-F238E27FC236}">
                <a16:creationId xmlns:a16="http://schemas.microsoft.com/office/drawing/2014/main" id="{74418711-5F49-485E-8118-7880CE485D1C}"/>
              </a:ext>
            </a:extLst>
          </p:cNvPr>
          <p:cNvCxnSpPr/>
          <p:nvPr/>
        </p:nvCxnSpPr>
        <p:spPr bwMode="auto">
          <a:xfrm>
            <a:off x="3080769" y="2501714"/>
            <a:ext cx="0" cy="427711"/>
          </a:xfrm>
          <a:prstGeom prst="line">
            <a:avLst/>
          </a:prstGeom>
          <a:solidFill>
            <a:sysClr val="window" lastClr="FFFFFF"/>
          </a:solidFill>
          <a:ln w="38100" cap="flat" cmpd="sng" algn="ctr">
            <a:solidFill>
              <a:srgbClr val="4F81BD"/>
            </a:solidFill>
            <a:prstDash val="solid"/>
            <a:round/>
            <a:headEnd type="none" w="med" len="med"/>
            <a:tailEnd type="none" w="med" len="med"/>
          </a:ln>
          <a:effectLst/>
        </p:spPr>
      </p:cxnSp>
      <p:cxnSp>
        <p:nvCxnSpPr>
          <p:cNvPr id="11" name="Gerade Verbindung 342">
            <a:extLst>
              <a:ext uri="{FF2B5EF4-FFF2-40B4-BE49-F238E27FC236}">
                <a16:creationId xmlns:a16="http://schemas.microsoft.com/office/drawing/2014/main" id="{1E827D0F-EE09-4D0C-A882-2811ABA95375}"/>
              </a:ext>
            </a:extLst>
          </p:cNvPr>
          <p:cNvCxnSpPr/>
          <p:nvPr/>
        </p:nvCxnSpPr>
        <p:spPr bwMode="auto">
          <a:xfrm>
            <a:off x="5590139" y="1823781"/>
            <a:ext cx="0" cy="663730"/>
          </a:xfrm>
          <a:prstGeom prst="line">
            <a:avLst/>
          </a:prstGeom>
          <a:solidFill>
            <a:sysClr val="window" lastClr="FFFFFF"/>
          </a:solidFill>
          <a:ln w="76200" cap="flat" cmpd="sng" algn="ctr">
            <a:solidFill>
              <a:srgbClr val="4F81BD">
                <a:lumMod val="75000"/>
              </a:srgbClr>
            </a:solidFill>
            <a:prstDash val="solid"/>
            <a:round/>
            <a:headEnd type="none" w="med" len="med"/>
            <a:tailEnd type="none" w="med" len="med"/>
          </a:ln>
          <a:effectLst/>
        </p:spPr>
      </p:cxnSp>
      <p:cxnSp>
        <p:nvCxnSpPr>
          <p:cNvPr id="12" name="Gerade Verbindung 343">
            <a:extLst>
              <a:ext uri="{FF2B5EF4-FFF2-40B4-BE49-F238E27FC236}">
                <a16:creationId xmlns:a16="http://schemas.microsoft.com/office/drawing/2014/main" id="{121ADE7D-0590-4B72-A672-BC54F931D4B6}"/>
              </a:ext>
            </a:extLst>
          </p:cNvPr>
          <p:cNvCxnSpPr/>
          <p:nvPr/>
        </p:nvCxnSpPr>
        <p:spPr bwMode="auto">
          <a:xfrm>
            <a:off x="3595068" y="1816211"/>
            <a:ext cx="0" cy="683376"/>
          </a:xfrm>
          <a:prstGeom prst="line">
            <a:avLst/>
          </a:prstGeom>
          <a:solidFill>
            <a:sysClr val="window" lastClr="FFFFFF"/>
          </a:solidFill>
          <a:ln w="76200" cap="flat" cmpd="sng" algn="ctr">
            <a:solidFill>
              <a:srgbClr val="4F81BD">
                <a:lumMod val="75000"/>
              </a:srgbClr>
            </a:solidFill>
            <a:prstDash val="solid"/>
            <a:round/>
            <a:headEnd type="none" w="med" len="med"/>
            <a:tailEnd type="none" w="med" len="med"/>
          </a:ln>
          <a:effectLst/>
        </p:spPr>
      </p:cxnSp>
      <p:cxnSp>
        <p:nvCxnSpPr>
          <p:cNvPr id="13" name="Gerade Verbindung 344">
            <a:extLst>
              <a:ext uri="{FF2B5EF4-FFF2-40B4-BE49-F238E27FC236}">
                <a16:creationId xmlns:a16="http://schemas.microsoft.com/office/drawing/2014/main" id="{86F9EC20-4A98-42CC-BE72-F5725F5210C5}"/>
              </a:ext>
            </a:extLst>
          </p:cNvPr>
          <p:cNvCxnSpPr/>
          <p:nvPr/>
        </p:nvCxnSpPr>
        <p:spPr bwMode="auto">
          <a:xfrm>
            <a:off x="5035652" y="1340540"/>
            <a:ext cx="0" cy="396000"/>
          </a:xfrm>
          <a:prstGeom prst="line">
            <a:avLst/>
          </a:prstGeom>
          <a:solidFill>
            <a:sysClr val="window" lastClr="FFFFFF"/>
          </a:solidFill>
          <a:ln w="76200" cap="flat" cmpd="sng" algn="ctr">
            <a:solidFill>
              <a:schemeClr val="bg1">
                <a:lumMod val="50000"/>
              </a:schemeClr>
            </a:solidFill>
            <a:prstDash val="solid"/>
            <a:round/>
            <a:headEnd type="none" w="med" len="med"/>
            <a:tailEnd type="none" w="med" len="med"/>
          </a:ln>
          <a:effectLst/>
        </p:spPr>
      </p:cxnSp>
      <p:cxnSp>
        <p:nvCxnSpPr>
          <p:cNvPr id="14" name="Gerade Verbindung 345">
            <a:extLst>
              <a:ext uri="{FF2B5EF4-FFF2-40B4-BE49-F238E27FC236}">
                <a16:creationId xmlns:a16="http://schemas.microsoft.com/office/drawing/2014/main" id="{FC687C2F-4576-4846-86F2-2B2C89AE5C0A}"/>
              </a:ext>
            </a:extLst>
          </p:cNvPr>
          <p:cNvCxnSpPr/>
          <p:nvPr/>
        </p:nvCxnSpPr>
        <p:spPr bwMode="auto">
          <a:xfrm>
            <a:off x="2940594" y="1324371"/>
            <a:ext cx="0" cy="396000"/>
          </a:xfrm>
          <a:prstGeom prst="line">
            <a:avLst/>
          </a:prstGeom>
          <a:solidFill>
            <a:sysClr val="window" lastClr="FFFFFF"/>
          </a:solidFill>
          <a:ln w="76200" cap="flat" cmpd="sng" algn="ctr">
            <a:solidFill>
              <a:schemeClr val="bg1">
                <a:lumMod val="50000"/>
              </a:schemeClr>
            </a:solidFill>
            <a:prstDash val="solid"/>
            <a:round/>
            <a:headEnd type="none" w="med" len="med"/>
            <a:tailEnd type="none" w="med" len="med"/>
          </a:ln>
          <a:effectLst/>
        </p:spPr>
      </p:cxnSp>
      <p:cxnSp>
        <p:nvCxnSpPr>
          <p:cNvPr id="16" name="Gerade Verbindung 381">
            <a:extLst>
              <a:ext uri="{FF2B5EF4-FFF2-40B4-BE49-F238E27FC236}">
                <a16:creationId xmlns:a16="http://schemas.microsoft.com/office/drawing/2014/main" id="{BF402DA8-076B-4E6E-906A-7D52156A5561}"/>
              </a:ext>
            </a:extLst>
          </p:cNvPr>
          <p:cNvCxnSpPr/>
          <p:nvPr/>
        </p:nvCxnSpPr>
        <p:spPr bwMode="auto">
          <a:xfrm>
            <a:off x="2459911" y="1324370"/>
            <a:ext cx="3257746" cy="0"/>
          </a:xfrm>
          <a:prstGeom prst="line">
            <a:avLst/>
          </a:prstGeom>
          <a:solidFill>
            <a:sysClr val="window" lastClr="FFFFFF"/>
          </a:solidFill>
          <a:ln w="76200" cap="flat" cmpd="sng" algn="ctr">
            <a:solidFill>
              <a:schemeClr val="bg1">
                <a:lumMod val="50000"/>
              </a:schemeClr>
            </a:solidFill>
            <a:prstDash val="solid"/>
            <a:round/>
            <a:headEnd type="none" w="med" len="med"/>
            <a:tailEnd type="none" w="med" len="med"/>
          </a:ln>
          <a:effectLst/>
        </p:spPr>
      </p:cxnSp>
      <p:cxnSp>
        <p:nvCxnSpPr>
          <p:cNvPr id="17" name="Gerade Verbindung 382">
            <a:extLst>
              <a:ext uri="{FF2B5EF4-FFF2-40B4-BE49-F238E27FC236}">
                <a16:creationId xmlns:a16="http://schemas.microsoft.com/office/drawing/2014/main" id="{BBBDE3C6-DC92-4587-A45B-6D4AB8B2173D}"/>
              </a:ext>
            </a:extLst>
          </p:cNvPr>
          <p:cNvCxnSpPr/>
          <p:nvPr/>
        </p:nvCxnSpPr>
        <p:spPr bwMode="auto">
          <a:xfrm>
            <a:off x="2799341" y="2500894"/>
            <a:ext cx="1448659" cy="1240"/>
          </a:xfrm>
          <a:prstGeom prst="line">
            <a:avLst/>
          </a:prstGeom>
          <a:solidFill>
            <a:sysClr val="window" lastClr="FFFFFF"/>
          </a:solidFill>
          <a:ln w="57150" cap="flat" cmpd="sng" algn="ctr">
            <a:solidFill>
              <a:srgbClr val="4F81BD"/>
            </a:solidFill>
            <a:prstDash val="solid"/>
            <a:round/>
            <a:headEnd type="none" w="med" len="med"/>
            <a:tailEnd type="none" w="med" len="med"/>
          </a:ln>
          <a:effectLst/>
        </p:spPr>
      </p:cxnSp>
      <p:cxnSp>
        <p:nvCxnSpPr>
          <p:cNvPr id="18" name="Gerade Verbindung 383">
            <a:extLst>
              <a:ext uri="{FF2B5EF4-FFF2-40B4-BE49-F238E27FC236}">
                <a16:creationId xmlns:a16="http://schemas.microsoft.com/office/drawing/2014/main" id="{2959CB57-15E8-4443-A201-239B5E9E9E22}"/>
              </a:ext>
            </a:extLst>
          </p:cNvPr>
          <p:cNvCxnSpPr/>
          <p:nvPr/>
        </p:nvCxnSpPr>
        <p:spPr bwMode="auto">
          <a:xfrm>
            <a:off x="2817610" y="2929844"/>
            <a:ext cx="525541" cy="0"/>
          </a:xfrm>
          <a:prstGeom prst="line">
            <a:avLst/>
          </a:prstGeom>
          <a:solidFill>
            <a:sysClr val="window" lastClr="FFFFFF"/>
          </a:solidFill>
          <a:ln w="38100" cap="flat" cmpd="sng" algn="ctr">
            <a:solidFill>
              <a:srgbClr val="4F81BD">
                <a:lumMod val="60000"/>
                <a:lumOff val="40000"/>
              </a:srgbClr>
            </a:solidFill>
            <a:prstDash val="solid"/>
            <a:round/>
            <a:headEnd type="none" w="med" len="med"/>
            <a:tailEnd type="none" w="med" len="med"/>
          </a:ln>
          <a:effectLst/>
        </p:spPr>
      </p:cxnSp>
      <p:cxnSp>
        <p:nvCxnSpPr>
          <p:cNvPr id="19" name="Gerade Verbindung 384">
            <a:extLst>
              <a:ext uri="{FF2B5EF4-FFF2-40B4-BE49-F238E27FC236}">
                <a16:creationId xmlns:a16="http://schemas.microsoft.com/office/drawing/2014/main" id="{B7A7A38C-2B74-4505-86FF-4C4BD409371D}"/>
              </a:ext>
            </a:extLst>
          </p:cNvPr>
          <p:cNvCxnSpPr/>
          <p:nvPr/>
        </p:nvCxnSpPr>
        <p:spPr bwMode="auto">
          <a:xfrm>
            <a:off x="3722459" y="2929844"/>
            <a:ext cx="525541" cy="0"/>
          </a:xfrm>
          <a:prstGeom prst="line">
            <a:avLst/>
          </a:prstGeom>
          <a:solidFill>
            <a:sysClr val="window" lastClr="FFFFFF"/>
          </a:solidFill>
          <a:ln w="38100" cap="flat" cmpd="sng" algn="ctr">
            <a:solidFill>
              <a:srgbClr val="4F81BD">
                <a:lumMod val="60000"/>
                <a:lumOff val="40000"/>
              </a:srgbClr>
            </a:solidFill>
            <a:prstDash val="solid"/>
            <a:round/>
            <a:headEnd type="none" w="med" len="med"/>
            <a:tailEnd type="none" w="med" len="med"/>
          </a:ln>
          <a:effectLst/>
        </p:spPr>
      </p:cxnSp>
      <p:cxnSp>
        <p:nvCxnSpPr>
          <p:cNvPr id="20" name="Gerade Verbindung 389">
            <a:extLst>
              <a:ext uri="{FF2B5EF4-FFF2-40B4-BE49-F238E27FC236}">
                <a16:creationId xmlns:a16="http://schemas.microsoft.com/office/drawing/2014/main" id="{197C5BD5-BB4A-4402-9F0F-677DC588376D}"/>
              </a:ext>
            </a:extLst>
          </p:cNvPr>
          <p:cNvCxnSpPr/>
          <p:nvPr/>
        </p:nvCxnSpPr>
        <p:spPr bwMode="auto">
          <a:xfrm>
            <a:off x="2753728" y="1838931"/>
            <a:ext cx="3042720" cy="0"/>
          </a:xfrm>
          <a:prstGeom prst="line">
            <a:avLst/>
          </a:prstGeom>
          <a:solidFill>
            <a:sysClr val="window" lastClr="FFFFFF"/>
          </a:solidFill>
          <a:ln w="76200" cap="flat" cmpd="sng" algn="ctr">
            <a:solidFill>
              <a:srgbClr val="4F81BD">
                <a:lumMod val="75000"/>
              </a:srgbClr>
            </a:solidFill>
            <a:prstDash val="solid"/>
            <a:round/>
            <a:headEnd type="none" w="med" len="med"/>
            <a:tailEnd type="none" w="med" len="med"/>
          </a:ln>
          <a:effectLst/>
        </p:spPr>
      </p:cxnSp>
      <p:cxnSp>
        <p:nvCxnSpPr>
          <p:cNvPr id="21" name="Gerade Verbindung 399">
            <a:extLst>
              <a:ext uri="{FF2B5EF4-FFF2-40B4-BE49-F238E27FC236}">
                <a16:creationId xmlns:a16="http://schemas.microsoft.com/office/drawing/2014/main" id="{B9448E9B-F312-4F1D-BA29-FD4F32662935}"/>
              </a:ext>
            </a:extLst>
          </p:cNvPr>
          <p:cNvCxnSpPr/>
          <p:nvPr/>
        </p:nvCxnSpPr>
        <p:spPr bwMode="auto">
          <a:xfrm>
            <a:off x="4736904" y="2502134"/>
            <a:ext cx="1437002" cy="0"/>
          </a:xfrm>
          <a:prstGeom prst="line">
            <a:avLst/>
          </a:prstGeom>
          <a:solidFill>
            <a:sysClr val="window" lastClr="FFFFFF"/>
          </a:solidFill>
          <a:ln w="57150" cap="flat" cmpd="sng" algn="ctr">
            <a:solidFill>
              <a:srgbClr val="4F81BD"/>
            </a:solidFill>
            <a:prstDash val="solid"/>
            <a:round/>
            <a:headEnd type="none" w="med" len="med"/>
            <a:tailEnd type="none" w="med" len="med"/>
          </a:ln>
          <a:effectLst/>
        </p:spPr>
      </p:cxnSp>
      <p:cxnSp>
        <p:nvCxnSpPr>
          <p:cNvPr id="22" name="Gerade Verbindung 400">
            <a:extLst>
              <a:ext uri="{FF2B5EF4-FFF2-40B4-BE49-F238E27FC236}">
                <a16:creationId xmlns:a16="http://schemas.microsoft.com/office/drawing/2014/main" id="{BFA2C130-501C-4E8B-BEE3-2134999CD77F}"/>
              </a:ext>
            </a:extLst>
          </p:cNvPr>
          <p:cNvCxnSpPr/>
          <p:nvPr/>
        </p:nvCxnSpPr>
        <p:spPr bwMode="auto">
          <a:xfrm>
            <a:off x="4736903" y="2929425"/>
            <a:ext cx="525541" cy="0"/>
          </a:xfrm>
          <a:prstGeom prst="line">
            <a:avLst/>
          </a:prstGeom>
          <a:solidFill>
            <a:sysClr val="window" lastClr="FFFFFF"/>
          </a:solidFill>
          <a:ln w="38100" cap="flat" cmpd="sng" algn="ctr">
            <a:solidFill>
              <a:srgbClr val="4F81BD">
                <a:lumMod val="60000"/>
                <a:lumOff val="40000"/>
              </a:srgbClr>
            </a:solidFill>
            <a:prstDash val="solid"/>
            <a:round/>
            <a:headEnd type="none" w="med" len="med"/>
            <a:tailEnd type="none" w="med" len="med"/>
          </a:ln>
          <a:effectLst/>
        </p:spPr>
      </p:cxnSp>
      <p:cxnSp>
        <p:nvCxnSpPr>
          <p:cNvPr id="23" name="Gerade Verbindung 401">
            <a:extLst>
              <a:ext uri="{FF2B5EF4-FFF2-40B4-BE49-F238E27FC236}">
                <a16:creationId xmlns:a16="http://schemas.microsoft.com/office/drawing/2014/main" id="{A2B102B6-B839-4F33-A753-C34804C06423}"/>
              </a:ext>
            </a:extLst>
          </p:cNvPr>
          <p:cNvCxnSpPr/>
          <p:nvPr/>
        </p:nvCxnSpPr>
        <p:spPr bwMode="auto">
          <a:xfrm>
            <a:off x="5641751" y="2929425"/>
            <a:ext cx="525541" cy="0"/>
          </a:xfrm>
          <a:prstGeom prst="line">
            <a:avLst/>
          </a:prstGeom>
          <a:solidFill>
            <a:sysClr val="window" lastClr="FFFFFF"/>
          </a:solidFill>
          <a:ln w="38100" cap="flat" cmpd="sng" algn="ctr">
            <a:solidFill>
              <a:srgbClr val="4F81BD">
                <a:lumMod val="60000"/>
                <a:lumOff val="40000"/>
              </a:srgbClr>
            </a:solidFill>
            <a:prstDash val="solid"/>
            <a:round/>
            <a:headEnd type="none" w="med" len="med"/>
            <a:tailEnd type="none" w="med" len="med"/>
          </a:ln>
          <a:effectLst/>
        </p:spPr>
      </p:cxnSp>
      <p:cxnSp>
        <p:nvCxnSpPr>
          <p:cNvPr id="98" name="Gerade Verbindung 544">
            <a:extLst>
              <a:ext uri="{FF2B5EF4-FFF2-40B4-BE49-F238E27FC236}">
                <a16:creationId xmlns:a16="http://schemas.microsoft.com/office/drawing/2014/main" id="{EBDB9725-30F7-4997-97B6-75FAF18B1BC7}"/>
              </a:ext>
            </a:extLst>
          </p:cNvPr>
          <p:cNvCxnSpPr/>
          <p:nvPr/>
        </p:nvCxnSpPr>
        <p:spPr bwMode="auto">
          <a:xfrm>
            <a:off x="1542816" y="1845265"/>
            <a:ext cx="960050" cy="0"/>
          </a:xfrm>
          <a:prstGeom prst="line">
            <a:avLst/>
          </a:prstGeom>
          <a:solidFill>
            <a:sysClr val="window" lastClr="FFFFFF"/>
          </a:solidFill>
          <a:ln w="101600" cap="flat" cmpd="sng" algn="ctr">
            <a:solidFill>
              <a:srgbClr val="F59B00"/>
            </a:solidFill>
            <a:prstDash val="solid"/>
            <a:round/>
            <a:headEnd type="none" w="med" len="med"/>
            <a:tailEnd type="none" w="med" len="med"/>
          </a:ln>
          <a:effectLst/>
        </p:spPr>
      </p:cxnSp>
      <p:sp>
        <p:nvSpPr>
          <p:cNvPr id="105" name="Textfeld 104">
            <a:extLst>
              <a:ext uri="{FF2B5EF4-FFF2-40B4-BE49-F238E27FC236}">
                <a16:creationId xmlns:a16="http://schemas.microsoft.com/office/drawing/2014/main" id="{AC9C86B1-EFFA-4866-A7C8-0BECBB1EB6C2}"/>
              </a:ext>
            </a:extLst>
          </p:cNvPr>
          <p:cNvSpPr txBox="1"/>
          <p:nvPr/>
        </p:nvSpPr>
        <p:spPr>
          <a:xfrm>
            <a:off x="1583890" y="1930595"/>
            <a:ext cx="627095" cy="369332"/>
          </a:xfrm>
          <a:prstGeom prst="rect">
            <a:avLst/>
          </a:prstGeom>
          <a:noFill/>
          <a:effectLst/>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Calibri" panose="020F0502020204030204" pitchFamily="34" charset="0"/>
                <a:ea typeface="ＭＳ Ｐゴシック" pitchFamily="34" charset="-128"/>
                <a:cs typeface="Calibri" panose="020F0502020204030204" pitchFamily="34" charset="0"/>
              </a:rPr>
              <a:t>Gasnetze</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Calibri" panose="020F0502020204030204" pitchFamily="34" charset="0"/>
                <a:ea typeface="ＭＳ Ｐゴシック" pitchFamily="34" charset="-128"/>
                <a:cs typeface="Calibri" panose="020F0502020204030204" pitchFamily="34" charset="0"/>
              </a:rPr>
              <a:t>H</a:t>
            </a:r>
            <a:r>
              <a:rPr kumimoji="0" lang="de-DE" sz="900" b="1" i="0" u="none" strike="noStrike" kern="1200" cap="none" spc="0" normalizeH="0" baseline="-10000" noProof="0" dirty="0">
                <a:ln>
                  <a:noFill/>
                </a:ln>
                <a:solidFill>
                  <a:prstClr val="black"/>
                </a:solidFill>
                <a:effectLst/>
                <a:uLnTx/>
                <a:uFillTx/>
                <a:latin typeface="Calibri" panose="020F0502020204030204" pitchFamily="34" charset="0"/>
                <a:ea typeface="ＭＳ Ｐゴシック" pitchFamily="34" charset="-128"/>
                <a:cs typeface="Calibri" panose="020F0502020204030204" pitchFamily="34" charset="0"/>
              </a:rPr>
              <a:t>2</a:t>
            </a:r>
            <a:r>
              <a:rPr kumimoji="0" lang="de-DE" sz="900" b="1" i="0" u="none" strike="noStrike" kern="1200" cap="none" spc="0" normalizeH="0" baseline="0" noProof="0" dirty="0">
                <a:ln>
                  <a:noFill/>
                </a:ln>
                <a:solidFill>
                  <a:prstClr val="black"/>
                </a:solidFill>
                <a:effectLst/>
                <a:uLnTx/>
                <a:uFillTx/>
                <a:latin typeface="Calibri" panose="020F0502020204030204" pitchFamily="34" charset="0"/>
                <a:ea typeface="ＭＳ Ｐゴシック" pitchFamily="34" charset="-128"/>
                <a:cs typeface="Calibri" panose="020F0502020204030204" pitchFamily="34" charset="0"/>
              </a:rPr>
              <a:t>-Netze</a:t>
            </a:r>
          </a:p>
        </p:txBody>
      </p:sp>
      <p:sp>
        <p:nvSpPr>
          <p:cNvPr id="106" name="Textfeld 105">
            <a:extLst>
              <a:ext uri="{FF2B5EF4-FFF2-40B4-BE49-F238E27FC236}">
                <a16:creationId xmlns:a16="http://schemas.microsoft.com/office/drawing/2014/main" id="{262C5416-7F8A-442C-AC40-8819A083C151}"/>
              </a:ext>
            </a:extLst>
          </p:cNvPr>
          <p:cNvSpPr txBox="1"/>
          <p:nvPr/>
        </p:nvSpPr>
        <p:spPr>
          <a:xfrm>
            <a:off x="5691453" y="1495369"/>
            <a:ext cx="1106392" cy="230832"/>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white">
                    <a:lumMod val="50000"/>
                  </a:prstClr>
                </a:solidFill>
                <a:effectLst/>
                <a:uLnTx/>
                <a:uFillTx/>
                <a:latin typeface="Calibri"/>
                <a:ea typeface="ＭＳ Ｐゴシック" pitchFamily="34" charset="-128"/>
                <a:cs typeface="+mn-cs"/>
              </a:rPr>
              <a:t>Übertragungsnetze</a:t>
            </a:r>
          </a:p>
        </p:txBody>
      </p:sp>
      <p:sp>
        <p:nvSpPr>
          <p:cNvPr id="107" name="Textfeld 106">
            <a:extLst>
              <a:ext uri="{FF2B5EF4-FFF2-40B4-BE49-F238E27FC236}">
                <a16:creationId xmlns:a16="http://schemas.microsoft.com/office/drawing/2014/main" id="{83251E7B-C0AE-4E8F-9503-6BB61AF08FEE}"/>
              </a:ext>
            </a:extLst>
          </p:cNvPr>
          <p:cNvSpPr txBox="1"/>
          <p:nvPr/>
        </p:nvSpPr>
        <p:spPr>
          <a:xfrm>
            <a:off x="6024876" y="1703170"/>
            <a:ext cx="772968" cy="230832"/>
          </a:xfrm>
          <a:prstGeom prst="rect">
            <a:avLst/>
          </a:prstGeom>
          <a:noFill/>
          <a:effectLst/>
        </p:spPr>
        <p:txBody>
          <a:bodyPr wrap="none" rtlCol="0">
            <a:spAutoFit/>
          </a:bodyPr>
          <a:lstStyle>
            <a:defPPr>
              <a:defRPr lang="de-DE"/>
            </a:defPPr>
            <a:lvl1pPr>
              <a:defRPr sz="1200" b="1"/>
            </a:lvl1p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Calibri"/>
                <a:ea typeface="ＭＳ Ｐゴシック" pitchFamily="34" charset="-128"/>
                <a:cs typeface="+mn-cs"/>
              </a:rPr>
              <a:t>Verteilnetze</a:t>
            </a:r>
          </a:p>
        </p:txBody>
      </p:sp>
      <p:cxnSp>
        <p:nvCxnSpPr>
          <p:cNvPr id="108" name="Gerade Verbindung 573">
            <a:extLst>
              <a:ext uri="{FF2B5EF4-FFF2-40B4-BE49-F238E27FC236}">
                <a16:creationId xmlns:a16="http://schemas.microsoft.com/office/drawing/2014/main" id="{FD448D14-80D2-4A6D-A57F-6C5D70620627}"/>
              </a:ext>
            </a:extLst>
          </p:cNvPr>
          <p:cNvCxnSpPr/>
          <p:nvPr/>
        </p:nvCxnSpPr>
        <p:spPr bwMode="auto">
          <a:xfrm>
            <a:off x="5224619" y="1726664"/>
            <a:ext cx="1544571" cy="0"/>
          </a:xfrm>
          <a:prstGeom prst="line">
            <a:avLst/>
          </a:prstGeom>
          <a:solidFill>
            <a:sysClr val="window" lastClr="FFFFFF"/>
          </a:solidFill>
          <a:ln w="19050" cap="flat" cmpd="sng" algn="ctr">
            <a:solidFill>
              <a:srgbClr val="1F497D"/>
            </a:solidFill>
            <a:prstDash val="dash"/>
            <a:round/>
            <a:headEnd type="none" w="med" len="med"/>
            <a:tailEnd type="none" w="med" len="med"/>
          </a:ln>
          <a:effectLst/>
        </p:spPr>
      </p:cxnSp>
      <p:sp>
        <p:nvSpPr>
          <p:cNvPr id="109" name="Textfeld 108">
            <a:extLst>
              <a:ext uri="{FF2B5EF4-FFF2-40B4-BE49-F238E27FC236}">
                <a16:creationId xmlns:a16="http://schemas.microsoft.com/office/drawing/2014/main" id="{15822590-2461-4EC6-803D-9061F880D264}"/>
              </a:ext>
            </a:extLst>
          </p:cNvPr>
          <p:cNvSpPr txBox="1"/>
          <p:nvPr/>
        </p:nvSpPr>
        <p:spPr>
          <a:xfrm>
            <a:off x="3327626" y="1096049"/>
            <a:ext cx="1556836" cy="207749"/>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prstClr val="white">
                    <a:lumMod val="50000"/>
                  </a:prstClr>
                </a:solidFill>
                <a:effectLst/>
                <a:uLnTx/>
                <a:uFillTx/>
                <a:latin typeface="Calibri"/>
                <a:ea typeface="ＭＳ Ｐゴシック" pitchFamily="34" charset="-128"/>
                <a:cs typeface="+mn-cs"/>
              </a:rPr>
              <a:t>Höchstspannung (380 kV / 220 kV)</a:t>
            </a:r>
          </a:p>
        </p:txBody>
      </p:sp>
      <p:sp>
        <p:nvSpPr>
          <p:cNvPr id="110" name="Textfeld 109">
            <a:extLst>
              <a:ext uri="{FF2B5EF4-FFF2-40B4-BE49-F238E27FC236}">
                <a16:creationId xmlns:a16="http://schemas.microsoft.com/office/drawing/2014/main" id="{DE830098-3D2E-43DF-9DB2-8BD8485FB790}"/>
              </a:ext>
            </a:extLst>
          </p:cNvPr>
          <p:cNvSpPr txBox="1"/>
          <p:nvPr/>
        </p:nvSpPr>
        <p:spPr>
          <a:xfrm>
            <a:off x="3524359" y="1595257"/>
            <a:ext cx="1128835" cy="207749"/>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4F81BD">
                    <a:lumMod val="75000"/>
                  </a:srgbClr>
                </a:solidFill>
                <a:effectLst/>
                <a:uLnTx/>
                <a:uFillTx/>
                <a:latin typeface="Calibri"/>
                <a:ea typeface="ＭＳ Ｐゴシック" pitchFamily="34" charset="-128"/>
                <a:cs typeface="+mn-cs"/>
              </a:rPr>
              <a:t>Hochspannung (110 kV)</a:t>
            </a:r>
          </a:p>
        </p:txBody>
      </p:sp>
      <p:sp>
        <p:nvSpPr>
          <p:cNvPr id="111" name="Textfeld 110">
            <a:extLst>
              <a:ext uri="{FF2B5EF4-FFF2-40B4-BE49-F238E27FC236}">
                <a16:creationId xmlns:a16="http://schemas.microsoft.com/office/drawing/2014/main" id="{B6B09580-2A0E-4F89-A00C-F91A9A100711}"/>
              </a:ext>
            </a:extLst>
          </p:cNvPr>
          <p:cNvSpPr txBox="1"/>
          <p:nvPr/>
        </p:nvSpPr>
        <p:spPr>
          <a:xfrm>
            <a:off x="3142974" y="2494355"/>
            <a:ext cx="865942" cy="323165"/>
          </a:xfrm>
          <a:prstGeom prst="rect">
            <a:avLst/>
          </a:prstGeom>
          <a:noFill/>
          <a:effectLst/>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a:ln>
                  <a:noFill/>
                </a:ln>
                <a:solidFill>
                  <a:srgbClr val="4F81BD"/>
                </a:solidFill>
                <a:effectLst/>
                <a:uLnTx/>
                <a:uFillTx/>
                <a:latin typeface="Calibri"/>
                <a:ea typeface="ＭＳ Ｐゴシック" pitchFamily="34" charset="-128"/>
                <a:cs typeface="+mn-cs"/>
              </a:rPr>
              <a:t>Mittelspannung </a:t>
            </a:r>
            <a:br>
              <a:rPr kumimoji="0" lang="de-DE" sz="750" b="1" i="0" u="none" strike="noStrike" kern="1200" cap="none" spc="0" normalizeH="0" baseline="0" noProof="0">
                <a:ln>
                  <a:noFill/>
                </a:ln>
                <a:solidFill>
                  <a:srgbClr val="4F81BD"/>
                </a:solidFill>
                <a:effectLst/>
                <a:uLnTx/>
                <a:uFillTx/>
                <a:latin typeface="Calibri"/>
                <a:ea typeface="ＭＳ Ｐゴシック" pitchFamily="34" charset="-128"/>
                <a:cs typeface="+mn-cs"/>
              </a:rPr>
            </a:br>
            <a:r>
              <a:rPr kumimoji="0" lang="de-DE" sz="750" b="1" i="0" u="none" strike="noStrike" kern="1200" cap="none" spc="0" normalizeH="0" baseline="0" noProof="0">
                <a:ln>
                  <a:noFill/>
                </a:ln>
                <a:solidFill>
                  <a:srgbClr val="4F81BD"/>
                </a:solidFill>
                <a:effectLst/>
                <a:uLnTx/>
                <a:uFillTx/>
                <a:latin typeface="Calibri"/>
                <a:ea typeface="ＭＳ Ｐゴシック" pitchFamily="34" charset="-128"/>
                <a:cs typeface="+mn-cs"/>
              </a:rPr>
              <a:t>(10-30 kV)</a:t>
            </a:r>
          </a:p>
        </p:txBody>
      </p:sp>
      <p:sp>
        <p:nvSpPr>
          <p:cNvPr id="112" name="Textfeld 111">
            <a:extLst>
              <a:ext uri="{FF2B5EF4-FFF2-40B4-BE49-F238E27FC236}">
                <a16:creationId xmlns:a16="http://schemas.microsoft.com/office/drawing/2014/main" id="{DFA87AEE-A649-4560-A196-0292C285FD1C}"/>
              </a:ext>
            </a:extLst>
          </p:cNvPr>
          <p:cNvSpPr txBox="1"/>
          <p:nvPr/>
        </p:nvSpPr>
        <p:spPr>
          <a:xfrm>
            <a:off x="5008720" y="2724815"/>
            <a:ext cx="896399" cy="323165"/>
          </a:xfrm>
          <a:prstGeom prst="rect">
            <a:avLst/>
          </a:prstGeom>
          <a:noFill/>
          <a:effectLst/>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4F81BD">
                    <a:lumMod val="60000"/>
                    <a:lumOff val="40000"/>
                  </a:srgbClr>
                </a:solidFill>
                <a:effectLst/>
                <a:uLnTx/>
                <a:uFillTx/>
                <a:latin typeface="Calibri"/>
                <a:ea typeface="ＭＳ Ｐゴシック" pitchFamily="34" charset="-128"/>
                <a:cs typeface="+mn-cs"/>
              </a:rPr>
              <a:t>Niederspannung </a:t>
            </a:r>
            <a:br>
              <a:rPr kumimoji="0" lang="de-DE" sz="750" b="1" i="0" u="none" strike="noStrike" kern="1200" cap="none" spc="0" normalizeH="0" baseline="0" noProof="0" dirty="0">
                <a:ln>
                  <a:noFill/>
                </a:ln>
                <a:solidFill>
                  <a:srgbClr val="4F81BD">
                    <a:lumMod val="60000"/>
                    <a:lumOff val="40000"/>
                  </a:srgbClr>
                </a:solidFill>
                <a:effectLst/>
                <a:uLnTx/>
                <a:uFillTx/>
                <a:latin typeface="Calibri"/>
                <a:ea typeface="ＭＳ Ｐゴシック" pitchFamily="34" charset="-128"/>
                <a:cs typeface="+mn-cs"/>
              </a:rPr>
            </a:br>
            <a:r>
              <a:rPr kumimoji="0" lang="de-DE" sz="750" b="1" i="0" u="none" strike="noStrike" kern="1200" cap="none" spc="0" normalizeH="0" baseline="0" noProof="0" dirty="0">
                <a:ln>
                  <a:noFill/>
                </a:ln>
                <a:solidFill>
                  <a:srgbClr val="4F81BD">
                    <a:lumMod val="60000"/>
                    <a:lumOff val="40000"/>
                  </a:srgbClr>
                </a:solidFill>
                <a:effectLst/>
                <a:uLnTx/>
                <a:uFillTx/>
                <a:latin typeface="Calibri"/>
                <a:ea typeface="ＭＳ Ｐゴシック" pitchFamily="34" charset="-128"/>
                <a:cs typeface="+mn-cs"/>
              </a:rPr>
              <a:t>(0,4 kV)</a:t>
            </a:r>
          </a:p>
        </p:txBody>
      </p:sp>
      <p:sp>
        <p:nvSpPr>
          <p:cNvPr id="114" name="EON_Pict_Car_Electric">
            <a:extLst>
              <a:ext uri="{FF2B5EF4-FFF2-40B4-BE49-F238E27FC236}">
                <a16:creationId xmlns:a16="http://schemas.microsoft.com/office/drawing/2014/main" id="{2DE9FA41-A812-40AC-9201-40CB86821F21}"/>
              </a:ext>
            </a:extLst>
          </p:cNvPr>
          <p:cNvSpPr>
            <a:spLocks noChangeAspect="1"/>
          </p:cNvSpPr>
          <p:nvPr/>
        </p:nvSpPr>
        <p:spPr>
          <a:xfrm>
            <a:off x="3255910" y="3078417"/>
            <a:ext cx="306847" cy="322450"/>
          </a:xfrm>
          <a:custGeom>
            <a:avLst/>
            <a:gdLst>
              <a:gd name="connsiteX0" fmla="*/ 375096 w 561975"/>
              <a:gd name="connsiteY0" fmla="*/ 476250 h 590550"/>
              <a:gd name="connsiteX1" fmla="*/ 432246 w 561975"/>
              <a:gd name="connsiteY1" fmla="*/ 533400 h 590550"/>
              <a:gd name="connsiteX2" fmla="*/ 375096 w 561975"/>
              <a:gd name="connsiteY2" fmla="*/ 590550 h 590550"/>
              <a:gd name="connsiteX3" fmla="*/ 317946 w 561975"/>
              <a:gd name="connsiteY3" fmla="*/ 533400 h 590550"/>
              <a:gd name="connsiteX4" fmla="*/ 375096 w 561975"/>
              <a:gd name="connsiteY4" fmla="*/ 476250 h 590550"/>
              <a:gd name="connsiteX5" fmla="*/ 97728 w 561975"/>
              <a:gd name="connsiteY5" fmla="*/ 476250 h 590550"/>
              <a:gd name="connsiteX6" fmla="*/ 154878 w 561975"/>
              <a:gd name="connsiteY6" fmla="*/ 533400 h 590550"/>
              <a:gd name="connsiteX7" fmla="*/ 97728 w 561975"/>
              <a:gd name="connsiteY7" fmla="*/ 590550 h 590550"/>
              <a:gd name="connsiteX8" fmla="*/ 40578 w 561975"/>
              <a:gd name="connsiteY8" fmla="*/ 533400 h 590550"/>
              <a:gd name="connsiteX9" fmla="*/ 97728 w 561975"/>
              <a:gd name="connsiteY9" fmla="*/ 476250 h 590550"/>
              <a:gd name="connsiteX10" fmla="*/ 477585 w 561975"/>
              <a:gd name="connsiteY10" fmla="*/ 444056 h 590550"/>
              <a:gd name="connsiteX11" fmla="*/ 431198 w 561975"/>
              <a:gd name="connsiteY11" fmla="*/ 397002 h 590550"/>
              <a:gd name="connsiteX12" fmla="*/ 303277 w 561975"/>
              <a:gd name="connsiteY12" fmla="*/ 273177 h 590550"/>
              <a:gd name="connsiteX13" fmla="*/ 66105 w 561975"/>
              <a:gd name="connsiteY13" fmla="*/ 258890 h 590550"/>
              <a:gd name="connsiteX14" fmla="*/ 60866 w 561975"/>
              <a:gd name="connsiteY14" fmla="*/ 286893 h 590550"/>
              <a:gd name="connsiteX15" fmla="*/ 9050 w 561975"/>
              <a:gd name="connsiteY15" fmla="*/ 388906 h 590550"/>
              <a:gd name="connsiteX16" fmla="*/ 97 w 561975"/>
              <a:gd name="connsiteY16" fmla="*/ 446056 h 590550"/>
              <a:gd name="connsiteX17" fmla="*/ 13336 w 561975"/>
              <a:gd name="connsiteY17" fmla="*/ 533781 h 590550"/>
              <a:gd name="connsiteX18" fmla="*/ 22861 w 561975"/>
              <a:gd name="connsiteY18" fmla="*/ 543306 h 590550"/>
              <a:gd name="connsiteX19" fmla="*/ 87387 w 561975"/>
              <a:gd name="connsiteY19" fmla="*/ 456997 h 590550"/>
              <a:gd name="connsiteX20" fmla="*/ 173696 w 561975"/>
              <a:gd name="connsiteY20" fmla="*/ 521524 h 590550"/>
              <a:gd name="connsiteX21" fmla="*/ 171166 w 561975"/>
              <a:gd name="connsiteY21" fmla="*/ 554641 h 590550"/>
              <a:gd name="connsiteX22" fmla="*/ 302896 w 561975"/>
              <a:gd name="connsiteY22" fmla="*/ 555498 h 590550"/>
              <a:gd name="connsiteX23" fmla="*/ 352910 w 561975"/>
              <a:gd name="connsiteY23" fmla="*/ 460044 h 590550"/>
              <a:gd name="connsiteX24" fmla="*/ 448364 w 561975"/>
              <a:gd name="connsiteY24" fmla="*/ 510057 h 590550"/>
              <a:gd name="connsiteX25" fmla="*/ 448153 w 561975"/>
              <a:gd name="connsiteY25" fmla="*/ 556165 h 590550"/>
              <a:gd name="connsiteX26" fmla="*/ 450153 w 561975"/>
              <a:gd name="connsiteY26" fmla="*/ 556165 h 590550"/>
              <a:gd name="connsiteX27" fmla="*/ 486253 w 561975"/>
              <a:gd name="connsiteY27" fmla="*/ 529781 h 590550"/>
              <a:gd name="connsiteX28" fmla="*/ 477680 w 561975"/>
              <a:gd name="connsiteY28" fmla="*/ 444056 h 590550"/>
              <a:gd name="connsiteX29" fmla="*/ 349759 w 561975"/>
              <a:gd name="connsiteY29" fmla="*/ 377381 h 590550"/>
              <a:gd name="connsiteX30" fmla="*/ 349759 w 561975"/>
              <a:gd name="connsiteY30" fmla="*/ 377381 h 590550"/>
              <a:gd name="connsiteX31" fmla="*/ 168784 w 561975"/>
              <a:gd name="connsiteY31" fmla="*/ 356140 h 590550"/>
              <a:gd name="connsiteX32" fmla="*/ 112777 w 561975"/>
              <a:gd name="connsiteY32" fmla="*/ 354044 h 590550"/>
              <a:gd name="connsiteX33" fmla="*/ 151449 w 561975"/>
              <a:gd name="connsiteY33" fmla="*/ 273653 h 590550"/>
              <a:gd name="connsiteX34" fmla="*/ 287656 w 561975"/>
              <a:gd name="connsiteY34" fmla="*/ 289274 h 590550"/>
              <a:gd name="connsiteX35" fmla="*/ 363285 w 561975"/>
              <a:gd name="connsiteY35" fmla="*/ 363760 h 590550"/>
              <a:gd name="connsiteX36" fmla="*/ 349759 w 561975"/>
              <a:gd name="connsiteY36" fmla="*/ 377000 h 590550"/>
              <a:gd name="connsiteX37" fmla="*/ 500064 w 561975"/>
              <a:gd name="connsiteY37" fmla="*/ 180975 h 590550"/>
              <a:gd name="connsiteX38" fmla="*/ 566739 w 561975"/>
              <a:gd name="connsiteY38" fmla="*/ 114300 h 590550"/>
              <a:gd name="connsiteX39" fmla="*/ 566739 w 561975"/>
              <a:gd name="connsiteY39" fmla="*/ 66675 h 590550"/>
              <a:gd name="connsiteX40" fmla="*/ 547689 w 561975"/>
              <a:gd name="connsiteY40" fmla="*/ 47625 h 590550"/>
              <a:gd name="connsiteX41" fmla="*/ 523876 w 561975"/>
              <a:gd name="connsiteY41" fmla="*/ 47625 h 590550"/>
              <a:gd name="connsiteX42" fmla="*/ 523876 w 561975"/>
              <a:gd name="connsiteY42" fmla="*/ 9525 h 590550"/>
              <a:gd name="connsiteX43" fmla="*/ 514351 w 561975"/>
              <a:gd name="connsiteY43" fmla="*/ 0 h 590550"/>
              <a:gd name="connsiteX44" fmla="*/ 504826 w 561975"/>
              <a:gd name="connsiteY44" fmla="*/ 9525 h 590550"/>
              <a:gd name="connsiteX45" fmla="*/ 504826 w 561975"/>
              <a:gd name="connsiteY45" fmla="*/ 47625 h 590550"/>
              <a:gd name="connsiteX46" fmla="*/ 457201 w 561975"/>
              <a:gd name="connsiteY46" fmla="*/ 47625 h 590550"/>
              <a:gd name="connsiteX47" fmla="*/ 457201 w 561975"/>
              <a:gd name="connsiteY47" fmla="*/ 9525 h 590550"/>
              <a:gd name="connsiteX48" fmla="*/ 447676 w 561975"/>
              <a:gd name="connsiteY48" fmla="*/ 0 h 590550"/>
              <a:gd name="connsiteX49" fmla="*/ 438151 w 561975"/>
              <a:gd name="connsiteY49" fmla="*/ 9525 h 590550"/>
              <a:gd name="connsiteX50" fmla="*/ 438151 w 561975"/>
              <a:gd name="connsiteY50" fmla="*/ 47625 h 590550"/>
              <a:gd name="connsiteX51" fmla="*/ 414339 w 561975"/>
              <a:gd name="connsiteY51" fmla="*/ 47625 h 590550"/>
              <a:gd name="connsiteX52" fmla="*/ 395289 w 561975"/>
              <a:gd name="connsiteY52" fmla="*/ 66675 h 590550"/>
              <a:gd name="connsiteX53" fmla="*/ 395289 w 561975"/>
              <a:gd name="connsiteY53" fmla="*/ 114300 h 590550"/>
              <a:gd name="connsiteX54" fmla="*/ 461964 w 561975"/>
              <a:gd name="connsiteY54" fmla="*/ 180975 h 590550"/>
              <a:gd name="connsiteX55" fmla="*/ 471489 w 561975"/>
              <a:gd name="connsiteY55" fmla="*/ 180975 h 590550"/>
              <a:gd name="connsiteX56" fmla="*/ 471489 w 561975"/>
              <a:gd name="connsiteY56" fmla="*/ 210598 h 590550"/>
              <a:gd name="connsiteX57" fmla="*/ 499015 w 561975"/>
              <a:gd name="connsiteY57" fmla="*/ 238126 h 590550"/>
              <a:gd name="connsiteX58" fmla="*/ 499207 w 561975"/>
              <a:gd name="connsiteY58" fmla="*/ 238125 h 590550"/>
              <a:gd name="connsiteX59" fmla="*/ 519114 w 561975"/>
              <a:gd name="connsiteY59" fmla="*/ 238125 h 590550"/>
              <a:gd name="connsiteX60" fmla="*/ 528639 w 561975"/>
              <a:gd name="connsiteY60" fmla="*/ 247650 h 590550"/>
              <a:gd name="connsiteX61" fmla="*/ 528639 w 561975"/>
              <a:gd name="connsiteY61" fmla="*/ 285750 h 590550"/>
              <a:gd name="connsiteX62" fmla="*/ 538164 w 561975"/>
              <a:gd name="connsiteY62" fmla="*/ 295275 h 590550"/>
              <a:gd name="connsiteX63" fmla="*/ 547689 w 561975"/>
              <a:gd name="connsiteY63" fmla="*/ 285750 h 590550"/>
              <a:gd name="connsiteX64" fmla="*/ 547689 w 561975"/>
              <a:gd name="connsiteY64" fmla="*/ 247650 h 590550"/>
              <a:gd name="connsiteX65" fmla="*/ 519114 w 561975"/>
              <a:gd name="connsiteY65" fmla="*/ 219075 h 590550"/>
              <a:gd name="connsiteX66" fmla="*/ 499207 w 561975"/>
              <a:gd name="connsiteY66" fmla="*/ 219075 h 590550"/>
              <a:gd name="connsiteX67" fmla="*/ 490729 w 561975"/>
              <a:gd name="connsiteY67" fmla="*/ 210598 h 590550"/>
              <a:gd name="connsiteX68" fmla="*/ 490729 w 561975"/>
              <a:gd name="connsiteY68" fmla="*/ 190500 h 590550"/>
              <a:gd name="connsiteX69" fmla="*/ 490729 w 561975"/>
              <a:gd name="connsiteY69" fmla="*/ 190500 h 590550"/>
              <a:gd name="connsiteX70" fmla="*/ 490729 w 561975"/>
              <a:gd name="connsiteY70" fmla="*/ 180975 h 590550"/>
              <a:gd name="connsiteX71" fmla="*/ 500254 w 561975"/>
              <a:gd name="connsiteY71" fmla="*/ 180975 h 590550"/>
              <a:gd name="connsiteX72" fmla="*/ 428245 w 561975"/>
              <a:gd name="connsiteY72" fmla="*/ 148019 h 590550"/>
              <a:gd name="connsiteX73" fmla="*/ 414339 w 561975"/>
              <a:gd name="connsiteY73" fmla="*/ 114300 h 590550"/>
              <a:gd name="connsiteX74" fmla="*/ 414339 w 561975"/>
              <a:gd name="connsiteY74" fmla="*/ 66675 h 590550"/>
              <a:gd name="connsiteX75" fmla="*/ 547689 w 561975"/>
              <a:gd name="connsiteY75" fmla="*/ 66675 h 590550"/>
              <a:gd name="connsiteX76" fmla="*/ 547689 w 561975"/>
              <a:gd name="connsiteY76" fmla="*/ 114300 h 590550"/>
              <a:gd name="connsiteX77" fmla="*/ 500064 w 561975"/>
              <a:gd name="connsiteY77" fmla="*/ 161925 h 590550"/>
              <a:gd name="connsiteX78" fmla="*/ 461964 w 561975"/>
              <a:gd name="connsiteY78" fmla="*/ 161925 h 590550"/>
              <a:gd name="connsiteX79" fmla="*/ 428245 w 561975"/>
              <a:gd name="connsiteY79" fmla="*/ 148019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1975" h="590550">
                <a:moveTo>
                  <a:pt x="375096" y="476250"/>
                </a:moveTo>
                <a:cubicBezTo>
                  <a:pt x="406659" y="476250"/>
                  <a:pt x="432246" y="501837"/>
                  <a:pt x="432246" y="533400"/>
                </a:cubicBezTo>
                <a:cubicBezTo>
                  <a:pt x="432246" y="564963"/>
                  <a:pt x="406659" y="590550"/>
                  <a:pt x="375096" y="590550"/>
                </a:cubicBezTo>
                <a:cubicBezTo>
                  <a:pt x="343533" y="590550"/>
                  <a:pt x="317946" y="564963"/>
                  <a:pt x="317946" y="533400"/>
                </a:cubicBezTo>
                <a:cubicBezTo>
                  <a:pt x="317946" y="501837"/>
                  <a:pt x="343533" y="476250"/>
                  <a:pt x="375096" y="476250"/>
                </a:cubicBezTo>
                <a:moveTo>
                  <a:pt x="97728" y="476250"/>
                </a:moveTo>
                <a:cubicBezTo>
                  <a:pt x="129291" y="476250"/>
                  <a:pt x="154878" y="501837"/>
                  <a:pt x="154878" y="533400"/>
                </a:cubicBezTo>
                <a:cubicBezTo>
                  <a:pt x="154878" y="564963"/>
                  <a:pt x="129291" y="590550"/>
                  <a:pt x="97728" y="590550"/>
                </a:cubicBezTo>
                <a:cubicBezTo>
                  <a:pt x="66165" y="590550"/>
                  <a:pt x="40578" y="564963"/>
                  <a:pt x="40578" y="533400"/>
                </a:cubicBezTo>
                <a:cubicBezTo>
                  <a:pt x="40578" y="501837"/>
                  <a:pt x="66165" y="476250"/>
                  <a:pt x="97728" y="476250"/>
                </a:cubicBezTo>
                <a:moveTo>
                  <a:pt x="477585" y="444056"/>
                </a:moveTo>
                <a:cubicBezTo>
                  <a:pt x="471584" y="431959"/>
                  <a:pt x="449010" y="413385"/>
                  <a:pt x="431198" y="397002"/>
                </a:cubicBezTo>
                <a:cubicBezTo>
                  <a:pt x="413386" y="380619"/>
                  <a:pt x="326423" y="294989"/>
                  <a:pt x="303277" y="273177"/>
                </a:cubicBezTo>
                <a:cubicBezTo>
                  <a:pt x="280132" y="251365"/>
                  <a:pt x="88774" y="258890"/>
                  <a:pt x="66105" y="258890"/>
                </a:cubicBezTo>
                <a:cubicBezTo>
                  <a:pt x="43435" y="258890"/>
                  <a:pt x="67724" y="275273"/>
                  <a:pt x="60866" y="286893"/>
                </a:cubicBezTo>
                <a:cubicBezTo>
                  <a:pt x="54008" y="298514"/>
                  <a:pt x="18575" y="369380"/>
                  <a:pt x="9050" y="388906"/>
                </a:cubicBezTo>
                <a:cubicBezTo>
                  <a:pt x="-475" y="408432"/>
                  <a:pt x="97" y="424339"/>
                  <a:pt x="97" y="446056"/>
                </a:cubicBezTo>
                <a:cubicBezTo>
                  <a:pt x="97" y="467773"/>
                  <a:pt x="-1999" y="515874"/>
                  <a:pt x="13336" y="533781"/>
                </a:cubicBezTo>
                <a:cubicBezTo>
                  <a:pt x="16765" y="537877"/>
                  <a:pt x="19718" y="541020"/>
                  <a:pt x="22861" y="543306"/>
                </a:cubicBezTo>
                <a:cubicBezTo>
                  <a:pt x="16846" y="501654"/>
                  <a:pt x="45736" y="463012"/>
                  <a:pt x="87387" y="456997"/>
                </a:cubicBezTo>
                <a:cubicBezTo>
                  <a:pt x="129040" y="450982"/>
                  <a:pt x="167681" y="479871"/>
                  <a:pt x="173696" y="521524"/>
                </a:cubicBezTo>
                <a:cubicBezTo>
                  <a:pt x="175298" y="532614"/>
                  <a:pt x="174434" y="543922"/>
                  <a:pt x="171166" y="554641"/>
                </a:cubicBezTo>
                <a:lnTo>
                  <a:pt x="302896" y="555498"/>
                </a:lnTo>
                <a:cubicBezTo>
                  <a:pt x="290348" y="515328"/>
                  <a:pt x="312740" y="472591"/>
                  <a:pt x="352910" y="460044"/>
                </a:cubicBezTo>
                <a:cubicBezTo>
                  <a:pt x="393080" y="447496"/>
                  <a:pt x="435816" y="469887"/>
                  <a:pt x="448364" y="510057"/>
                </a:cubicBezTo>
                <a:cubicBezTo>
                  <a:pt x="453057" y="525080"/>
                  <a:pt x="452983" y="541187"/>
                  <a:pt x="448153" y="556165"/>
                </a:cubicBezTo>
                <a:lnTo>
                  <a:pt x="450153" y="556165"/>
                </a:lnTo>
                <a:cubicBezTo>
                  <a:pt x="468155" y="556165"/>
                  <a:pt x="486253" y="556736"/>
                  <a:pt x="486253" y="529781"/>
                </a:cubicBezTo>
                <a:cubicBezTo>
                  <a:pt x="486253" y="502825"/>
                  <a:pt x="483681" y="456248"/>
                  <a:pt x="477680" y="444056"/>
                </a:cubicBezTo>
                <a:close/>
                <a:moveTo>
                  <a:pt x="349759" y="377381"/>
                </a:moveTo>
                <a:lnTo>
                  <a:pt x="349759" y="377381"/>
                </a:lnTo>
                <a:cubicBezTo>
                  <a:pt x="304039" y="370713"/>
                  <a:pt x="203360" y="357473"/>
                  <a:pt x="168784" y="356140"/>
                </a:cubicBezTo>
                <a:lnTo>
                  <a:pt x="112777" y="354044"/>
                </a:lnTo>
                <a:lnTo>
                  <a:pt x="151449" y="273653"/>
                </a:lnTo>
                <a:cubicBezTo>
                  <a:pt x="210218" y="273653"/>
                  <a:pt x="274798" y="276987"/>
                  <a:pt x="287656" y="289274"/>
                </a:cubicBezTo>
                <a:cubicBezTo>
                  <a:pt x="300515" y="301562"/>
                  <a:pt x="333662" y="334328"/>
                  <a:pt x="363285" y="363760"/>
                </a:cubicBezTo>
                <a:cubicBezTo>
                  <a:pt x="368714" y="368427"/>
                  <a:pt x="365571" y="379190"/>
                  <a:pt x="349759" y="377000"/>
                </a:cubicBezTo>
                <a:close/>
                <a:moveTo>
                  <a:pt x="500064" y="180975"/>
                </a:moveTo>
                <a:cubicBezTo>
                  <a:pt x="536887" y="180975"/>
                  <a:pt x="566739" y="151124"/>
                  <a:pt x="566739" y="114300"/>
                </a:cubicBezTo>
                <a:lnTo>
                  <a:pt x="566739" y="66675"/>
                </a:lnTo>
                <a:cubicBezTo>
                  <a:pt x="566739" y="56154"/>
                  <a:pt x="558210" y="47625"/>
                  <a:pt x="547689" y="47625"/>
                </a:cubicBezTo>
                <a:lnTo>
                  <a:pt x="523876" y="47625"/>
                </a:lnTo>
                <a:lnTo>
                  <a:pt x="523876" y="9525"/>
                </a:lnTo>
                <a:cubicBezTo>
                  <a:pt x="523876" y="4264"/>
                  <a:pt x="519612" y="0"/>
                  <a:pt x="514351" y="0"/>
                </a:cubicBezTo>
                <a:cubicBezTo>
                  <a:pt x="509091" y="0"/>
                  <a:pt x="504826" y="4264"/>
                  <a:pt x="504826" y="9525"/>
                </a:cubicBezTo>
                <a:lnTo>
                  <a:pt x="504826" y="47625"/>
                </a:lnTo>
                <a:lnTo>
                  <a:pt x="457201" y="47625"/>
                </a:lnTo>
                <a:lnTo>
                  <a:pt x="457201" y="9525"/>
                </a:lnTo>
                <a:cubicBezTo>
                  <a:pt x="457201" y="4264"/>
                  <a:pt x="452937" y="0"/>
                  <a:pt x="447676" y="0"/>
                </a:cubicBezTo>
                <a:cubicBezTo>
                  <a:pt x="442416" y="0"/>
                  <a:pt x="438151" y="4264"/>
                  <a:pt x="438151" y="9525"/>
                </a:cubicBezTo>
                <a:lnTo>
                  <a:pt x="438151" y="47625"/>
                </a:lnTo>
                <a:lnTo>
                  <a:pt x="414339" y="47625"/>
                </a:lnTo>
                <a:cubicBezTo>
                  <a:pt x="403817" y="47625"/>
                  <a:pt x="395289" y="56154"/>
                  <a:pt x="395289" y="66675"/>
                </a:cubicBezTo>
                <a:lnTo>
                  <a:pt x="395289" y="114300"/>
                </a:lnTo>
                <a:cubicBezTo>
                  <a:pt x="395289" y="151124"/>
                  <a:pt x="425140" y="180975"/>
                  <a:pt x="461964" y="180975"/>
                </a:cubicBezTo>
                <a:lnTo>
                  <a:pt x="471489" y="180975"/>
                </a:lnTo>
                <a:lnTo>
                  <a:pt x="471489" y="210598"/>
                </a:lnTo>
                <a:cubicBezTo>
                  <a:pt x="471489" y="225801"/>
                  <a:pt x="483812" y="238125"/>
                  <a:pt x="499015" y="238126"/>
                </a:cubicBezTo>
                <a:cubicBezTo>
                  <a:pt x="499079" y="238126"/>
                  <a:pt x="499143" y="238125"/>
                  <a:pt x="499207" y="238125"/>
                </a:cubicBezTo>
                <a:lnTo>
                  <a:pt x="519114" y="238125"/>
                </a:lnTo>
                <a:cubicBezTo>
                  <a:pt x="524374" y="238125"/>
                  <a:pt x="528639" y="242389"/>
                  <a:pt x="528639" y="247650"/>
                </a:cubicBezTo>
                <a:lnTo>
                  <a:pt x="528639" y="285750"/>
                </a:lnTo>
                <a:cubicBezTo>
                  <a:pt x="528639" y="291011"/>
                  <a:pt x="532903" y="295275"/>
                  <a:pt x="538164" y="295275"/>
                </a:cubicBezTo>
                <a:cubicBezTo>
                  <a:pt x="543424" y="295275"/>
                  <a:pt x="547689" y="291011"/>
                  <a:pt x="547689" y="285750"/>
                </a:cubicBezTo>
                <a:lnTo>
                  <a:pt x="547689" y="247650"/>
                </a:lnTo>
                <a:cubicBezTo>
                  <a:pt x="547689" y="231868"/>
                  <a:pt x="534896" y="219075"/>
                  <a:pt x="519114" y="219075"/>
                </a:cubicBezTo>
                <a:lnTo>
                  <a:pt x="499207" y="219075"/>
                </a:lnTo>
                <a:cubicBezTo>
                  <a:pt x="494546" y="219024"/>
                  <a:pt x="490781" y="215258"/>
                  <a:pt x="490729" y="210598"/>
                </a:cubicBezTo>
                <a:lnTo>
                  <a:pt x="490729" y="190500"/>
                </a:lnTo>
                <a:lnTo>
                  <a:pt x="490729" y="190500"/>
                </a:lnTo>
                <a:lnTo>
                  <a:pt x="490729" y="180975"/>
                </a:lnTo>
                <a:lnTo>
                  <a:pt x="500254" y="180975"/>
                </a:lnTo>
                <a:close/>
                <a:moveTo>
                  <a:pt x="428245" y="148019"/>
                </a:moveTo>
                <a:cubicBezTo>
                  <a:pt x="419319" y="139070"/>
                  <a:pt x="414316" y="126940"/>
                  <a:pt x="414339" y="114300"/>
                </a:cubicBezTo>
                <a:lnTo>
                  <a:pt x="414339" y="66675"/>
                </a:lnTo>
                <a:lnTo>
                  <a:pt x="547689" y="66675"/>
                </a:lnTo>
                <a:lnTo>
                  <a:pt x="547689" y="114300"/>
                </a:lnTo>
                <a:cubicBezTo>
                  <a:pt x="547689" y="140602"/>
                  <a:pt x="526366" y="161925"/>
                  <a:pt x="500064" y="161925"/>
                </a:cubicBezTo>
                <a:lnTo>
                  <a:pt x="461964" y="161925"/>
                </a:lnTo>
                <a:cubicBezTo>
                  <a:pt x="449324" y="161948"/>
                  <a:pt x="437194" y="156944"/>
                  <a:pt x="428245" y="148019"/>
                </a:cubicBezTo>
                <a:close/>
              </a:path>
            </a:pathLst>
          </a:custGeom>
          <a:solidFill>
            <a:srgbClr val="EB4B0A"/>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15" name="EON_Pict_House1">
            <a:extLst>
              <a:ext uri="{FF2B5EF4-FFF2-40B4-BE49-F238E27FC236}">
                <a16:creationId xmlns:a16="http://schemas.microsoft.com/office/drawing/2014/main" id="{8EC107DB-5A00-4FDD-AE0D-4C8133B45E24}"/>
              </a:ext>
            </a:extLst>
          </p:cNvPr>
          <p:cNvSpPr>
            <a:spLocks noChangeAspect="1"/>
          </p:cNvSpPr>
          <p:nvPr/>
        </p:nvSpPr>
        <p:spPr>
          <a:xfrm>
            <a:off x="4651473" y="3057490"/>
            <a:ext cx="274154" cy="396000"/>
          </a:xfrm>
          <a:custGeom>
            <a:avLst/>
            <a:gdLst>
              <a:gd name="connsiteX0" fmla="*/ 419100 w 428625"/>
              <a:gd name="connsiteY0" fmla="*/ 0 h 619125"/>
              <a:gd name="connsiteX1" fmla="*/ 9525 w 428625"/>
              <a:gd name="connsiteY1" fmla="*/ 0 h 619125"/>
              <a:gd name="connsiteX2" fmla="*/ 0 w 428625"/>
              <a:gd name="connsiteY2" fmla="*/ 9525 h 619125"/>
              <a:gd name="connsiteX3" fmla="*/ 0 w 428625"/>
              <a:gd name="connsiteY3" fmla="*/ 152400 h 619125"/>
              <a:gd name="connsiteX4" fmla="*/ 9525 w 428625"/>
              <a:gd name="connsiteY4" fmla="*/ 161925 h 619125"/>
              <a:gd name="connsiteX5" fmla="*/ 28575 w 428625"/>
              <a:gd name="connsiteY5" fmla="*/ 161925 h 619125"/>
              <a:gd name="connsiteX6" fmla="*/ 28575 w 428625"/>
              <a:gd name="connsiteY6" fmla="*/ 571500 h 619125"/>
              <a:gd name="connsiteX7" fmla="*/ 76200 w 428625"/>
              <a:gd name="connsiteY7" fmla="*/ 619125 h 619125"/>
              <a:gd name="connsiteX8" fmla="*/ 352425 w 428625"/>
              <a:gd name="connsiteY8" fmla="*/ 619125 h 619125"/>
              <a:gd name="connsiteX9" fmla="*/ 400050 w 428625"/>
              <a:gd name="connsiteY9" fmla="*/ 571500 h 619125"/>
              <a:gd name="connsiteX10" fmla="*/ 400050 w 428625"/>
              <a:gd name="connsiteY10" fmla="*/ 161925 h 619125"/>
              <a:gd name="connsiteX11" fmla="*/ 419100 w 428625"/>
              <a:gd name="connsiteY11" fmla="*/ 161925 h 619125"/>
              <a:gd name="connsiteX12" fmla="*/ 428625 w 428625"/>
              <a:gd name="connsiteY12" fmla="*/ 152400 h 619125"/>
              <a:gd name="connsiteX13" fmla="*/ 428625 w 428625"/>
              <a:gd name="connsiteY13" fmla="*/ 9525 h 619125"/>
              <a:gd name="connsiteX14" fmla="*/ 419100 w 428625"/>
              <a:gd name="connsiteY14" fmla="*/ 0 h 619125"/>
              <a:gd name="connsiteX15" fmla="*/ 285750 w 428625"/>
              <a:gd name="connsiteY15" fmla="*/ 600075 h 619125"/>
              <a:gd name="connsiteX16" fmla="*/ 285750 w 428625"/>
              <a:gd name="connsiteY16" fmla="*/ 514350 h 619125"/>
              <a:gd name="connsiteX17" fmla="*/ 333375 w 428625"/>
              <a:gd name="connsiteY17" fmla="*/ 514350 h 619125"/>
              <a:gd name="connsiteX18" fmla="*/ 333375 w 428625"/>
              <a:gd name="connsiteY18" fmla="*/ 600075 h 619125"/>
              <a:gd name="connsiteX19" fmla="*/ 381000 w 428625"/>
              <a:gd name="connsiteY19" fmla="*/ 571500 h 619125"/>
              <a:gd name="connsiteX20" fmla="*/ 352425 w 428625"/>
              <a:gd name="connsiteY20" fmla="*/ 600075 h 619125"/>
              <a:gd name="connsiteX21" fmla="*/ 352425 w 428625"/>
              <a:gd name="connsiteY21" fmla="*/ 495300 h 619125"/>
              <a:gd name="connsiteX22" fmla="*/ 266700 w 428625"/>
              <a:gd name="connsiteY22" fmla="*/ 495300 h 619125"/>
              <a:gd name="connsiteX23" fmla="*/ 266700 w 428625"/>
              <a:gd name="connsiteY23" fmla="*/ 600075 h 619125"/>
              <a:gd name="connsiteX24" fmla="*/ 76200 w 428625"/>
              <a:gd name="connsiteY24" fmla="*/ 600075 h 619125"/>
              <a:gd name="connsiteX25" fmla="*/ 47625 w 428625"/>
              <a:gd name="connsiteY25" fmla="*/ 571500 h 619125"/>
              <a:gd name="connsiteX26" fmla="*/ 47625 w 428625"/>
              <a:gd name="connsiteY26" fmla="*/ 161925 h 619125"/>
              <a:gd name="connsiteX27" fmla="*/ 381000 w 428625"/>
              <a:gd name="connsiteY27" fmla="*/ 161925 h 619125"/>
              <a:gd name="connsiteX28" fmla="*/ 142875 w 428625"/>
              <a:gd name="connsiteY28" fmla="*/ 190500 h 619125"/>
              <a:gd name="connsiteX29" fmla="*/ 76200 w 428625"/>
              <a:gd name="connsiteY29" fmla="*/ 190500 h 619125"/>
              <a:gd name="connsiteX30" fmla="*/ 76200 w 428625"/>
              <a:gd name="connsiteY30" fmla="*/ 285750 h 619125"/>
              <a:gd name="connsiteX31" fmla="*/ 142875 w 428625"/>
              <a:gd name="connsiteY31" fmla="*/ 285750 h 619125"/>
              <a:gd name="connsiteX32" fmla="*/ 123825 w 428625"/>
              <a:gd name="connsiteY32" fmla="*/ 266700 h 619125"/>
              <a:gd name="connsiteX33" fmla="*/ 95250 w 428625"/>
              <a:gd name="connsiteY33" fmla="*/ 266700 h 619125"/>
              <a:gd name="connsiteX34" fmla="*/ 95250 w 428625"/>
              <a:gd name="connsiteY34" fmla="*/ 209550 h 619125"/>
              <a:gd name="connsiteX35" fmla="*/ 123825 w 428625"/>
              <a:gd name="connsiteY35" fmla="*/ 209550 h 619125"/>
              <a:gd name="connsiteX36" fmla="*/ 247650 w 428625"/>
              <a:gd name="connsiteY36" fmla="*/ 190500 h 619125"/>
              <a:gd name="connsiteX37" fmla="*/ 180975 w 428625"/>
              <a:gd name="connsiteY37" fmla="*/ 190500 h 619125"/>
              <a:gd name="connsiteX38" fmla="*/ 180975 w 428625"/>
              <a:gd name="connsiteY38" fmla="*/ 285750 h 619125"/>
              <a:gd name="connsiteX39" fmla="*/ 247650 w 428625"/>
              <a:gd name="connsiteY39" fmla="*/ 285750 h 619125"/>
              <a:gd name="connsiteX40" fmla="*/ 228600 w 428625"/>
              <a:gd name="connsiteY40" fmla="*/ 266700 h 619125"/>
              <a:gd name="connsiteX41" fmla="*/ 200025 w 428625"/>
              <a:gd name="connsiteY41" fmla="*/ 266700 h 619125"/>
              <a:gd name="connsiteX42" fmla="*/ 200025 w 428625"/>
              <a:gd name="connsiteY42" fmla="*/ 209550 h 619125"/>
              <a:gd name="connsiteX43" fmla="*/ 228600 w 428625"/>
              <a:gd name="connsiteY43" fmla="*/ 209550 h 619125"/>
              <a:gd name="connsiteX44" fmla="*/ 352425 w 428625"/>
              <a:gd name="connsiteY44" fmla="*/ 190500 h 619125"/>
              <a:gd name="connsiteX45" fmla="*/ 285750 w 428625"/>
              <a:gd name="connsiteY45" fmla="*/ 190500 h 619125"/>
              <a:gd name="connsiteX46" fmla="*/ 285750 w 428625"/>
              <a:gd name="connsiteY46" fmla="*/ 285750 h 619125"/>
              <a:gd name="connsiteX47" fmla="*/ 352425 w 428625"/>
              <a:gd name="connsiteY47" fmla="*/ 285750 h 619125"/>
              <a:gd name="connsiteX48" fmla="*/ 333375 w 428625"/>
              <a:gd name="connsiteY48" fmla="*/ 266700 h 619125"/>
              <a:gd name="connsiteX49" fmla="*/ 304800 w 428625"/>
              <a:gd name="connsiteY49" fmla="*/ 266700 h 619125"/>
              <a:gd name="connsiteX50" fmla="*/ 304800 w 428625"/>
              <a:gd name="connsiteY50" fmla="*/ 209550 h 619125"/>
              <a:gd name="connsiteX51" fmla="*/ 333375 w 428625"/>
              <a:gd name="connsiteY51" fmla="*/ 209550 h 619125"/>
              <a:gd name="connsiteX52" fmla="*/ 142875 w 428625"/>
              <a:gd name="connsiteY52" fmla="*/ 323850 h 619125"/>
              <a:gd name="connsiteX53" fmla="*/ 76200 w 428625"/>
              <a:gd name="connsiteY53" fmla="*/ 323850 h 619125"/>
              <a:gd name="connsiteX54" fmla="*/ 76200 w 428625"/>
              <a:gd name="connsiteY54" fmla="*/ 419100 h 619125"/>
              <a:gd name="connsiteX55" fmla="*/ 142875 w 428625"/>
              <a:gd name="connsiteY55" fmla="*/ 419100 h 619125"/>
              <a:gd name="connsiteX56" fmla="*/ 123825 w 428625"/>
              <a:gd name="connsiteY56" fmla="*/ 400050 h 619125"/>
              <a:gd name="connsiteX57" fmla="*/ 95250 w 428625"/>
              <a:gd name="connsiteY57" fmla="*/ 400050 h 619125"/>
              <a:gd name="connsiteX58" fmla="*/ 95250 w 428625"/>
              <a:gd name="connsiteY58" fmla="*/ 342900 h 619125"/>
              <a:gd name="connsiteX59" fmla="*/ 123825 w 428625"/>
              <a:gd name="connsiteY59" fmla="*/ 342900 h 619125"/>
              <a:gd name="connsiteX60" fmla="*/ 247650 w 428625"/>
              <a:gd name="connsiteY60" fmla="*/ 323850 h 619125"/>
              <a:gd name="connsiteX61" fmla="*/ 180975 w 428625"/>
              <a:gd name="connsiteY61" fmla="*/ 323850 h 619125"/>
              <a:gd name="connsiteX62" fmla="*/ 180975 w 428625"/>
              <a:gd name="connsiteY62" fmla="*/ 419100 h 619125"/>
              <a:gd name="connsiteX63" fmla="*/ 247650 w 428625"/>
              <a:gd name="connsiteY63" fmla="*/ 419100 h 619125"/>
              <a:gd name="connsiteX64" fmla="*/ 228600 w 428625"/>
              <a:gd name="connsiteY64" fmla="*/ 400050 h 619125"/>
              <a:gd name="connsiteX65" fmla="*/ 200025 w 428625"/>
              <a:gd name="connsiteY65" fmla="*/ 400050 h 619125"/>
              <a:gd name="connsiteX66" fmla="*/ 200025 w 428625"/>
              <a:gd name="connsiteY66" fmla="*/ 342900 h 619125"/>
              <a:gd name="connsiteX67" fmla="*/ 228600 w 428625"/>
              <a:gd name="connsiteY67" fmla="*/ 342900 h 619125"/>
              <a:gd name="connsiteX68" fmla="*/ 352425 w 428625"/>
              <a:gd name="connsiteY68" fmla="*/ 323850 h 619125"/>
              <a:gd name="connsiteX69" fmla="*/ 285750 w 428625"/>
              <a:gd name="connsiteY69" fmla="*/ 323850 h 619125"/>
              <a:gd name="connsiteX70" fmla="*/ 285750 w 428625"/>
              <a:gd name="connsiteY70" fmla="*/ 419100 h 619125"/>
              <a:gd name="connsiteX71" fmla="*/ 352425 w 428625"/>
              <a:gd name="connsiteY71" fmla="*/ 419100 h 619125"/>
              <a:gd name="connsiteX72" fmla="*/ 333375 w 428625"/>
              <a:gd name="connsiteY72" fmla="*/ 400050 h 619125"/>
              <a:gd name="connsiteX73" fmla="*/ 304800 w 428625"/>
              <a:gd name="connsiteY73" fmla="*/ 400050 h 619125"/>
              <a:gd name="connsiteX74" fmla="*/ 304800 w 428625"/>
              <a:gd name="connsiteY74" fmla="*/ 342900 h 619125"/>
              <a:gd name="connsiteX75" fmla="*/ 333375 w 428625"/>
              <a:gd name="connsiteY75" fmla="*/ 34290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28625" h="619125">
                <a:moveTo>
                  <a:pt x="419100" y="0"/>
                </a:moveTo>
                <a:lnTo>
                  <a:pt x="9525" y="0"/>
                </a:lnTo>
                <a:cubicBezTo>
                  <a:pt x="4264" y="0"/>
                  <a:pt x="0" y="4264"/>
                  <a:pt x="0" y="9525"/>
                </a:cubicBezTo>
                <a:lnTo>
                  <a:pt x="0" y="152400"/>
                </a:lnTo>
                <a:cubicBezTo>
                  <a:pt x="0" y="157661"/>
                  <a:pt x="4264" y="161925"/>
                  <a:pt x="9525" y="161925"/>
                </a:cubicBezTo>
                <a:lnTo>
                  <a:pt x="28575" y="161925"/>
                </a:lnTo>
                <a:lnTo>
                  <a:pt x="28575" y="571500"/>
                </a:lnTo>
                <a:cubicBezTo>
                  <a:pt x="28575" y="597803"/>
                  <a:pt x="49897" y="619125"/>
                  <a:pt x="76200" y="619125"/>
                </a:cubicBezTo>
                <a:lnTo>
                  <a:pt x="352425" y="619125"/>
                </a:lnTo>
                <a:cubicBezTo>
                  <a:pt x="378728" y="619125"/>
                  <a:pt x="400050" y="597803"/>
                  <a:pt x="400050" y="571500"/>
                </a:cubicBezTo>
                <a:lnTo>
                  <a:pt x="400050" y="161925"/>
                </a:lnTo>
                <a:lnTo>
                  <a:pt x="419100" y="161925"/>
                </a:lnTo>
                <a:cubicBezTo>
                  <a:pt x="424361" y="161925"/>
                  <a:pt x="428625" y="157661"/>
                  <a:pt x="428625" y="152400"/>
                </a:cubicBezTo>
                <a:lnTo>
                  <a:pt x="428625" y="9525"/>
                </a:lnTo>
                <a:cubicBezTo>
                  <a:pt x="428625" y="4264"/>
                  <a:pt x="424361" y="0"/>
                  <a:pt x="419100" y="0"/>
                </a:cubicBezTo>
                <a:close/>
                <a:moveTo>
                  <a:pt x="285750" y="600075"/>
                </a:moveTo>
                <a:lnTo>
                  <a:pt x="285750" y="514350"/>
                </a:lnTo>
                <a:lnTo>
                  <a:pt x="333375" y="514350"/>
                </a:lnTo>
                <a:lnTo>
                  <a:pt x="333375" y="600075"/>
                </a:lnTo>
                <a:close/>
                <a:moveTo>
                  <a:pt x="381000" y="571500"/>
                </a:moveTo>
                <a:cubicBezTo>
                  <a:pt x="381000" y="587282"/>
                  <a:pt x="368207" y="600075"/>
                  <a:pt x="352425" y="600075"/>
                </a:cubicBezTo>
                <a:lnTo>
                  <a:pt x="352425" y="495300"/>
                </a:lnTo>
                <a:lnTo>
                  <a:pt x="266700" y="495300"/>
                </a:lnTo>
                <a:lnTo>
                  <a:pt x="266700" y="600075"/>
                </a:lnTo>
                <a:lnTo>
                  <a:pt x="76200" y="600075"/>
                </a:lnTo>
                <a:cubicBezTo>
                  <a:pt x="60418" y="600075"/>
                  <a:pt x="47625" y="587282"/>
                  <a:pt x="47625" y="571500"/>
                </a:cubicBezTo>
                <a:lnTo>
                  <a:pt x="47625" y="161925"/>
                </a:lnTo>
                <a:lnTo>
                  <a:pt x="381000" y="161925"/>
                </a:lnTo>
                <a:close/>
                <a:moveTo>
                  <a:pt x="142875" y="190500"/>
                </a:moveTo>
                <a:lnTo>
                  <a:pt x="76200" y="190500"/>
                </a:lnTo>
                <a:lnTo>
                  <a:pt x="76200" y="285750"/>
                </a:lnTo>
                <a:lnTo>
                  <a:pt x="142875" y="285750"/>
                </a:lnTo>
                <a:close/>
                <a:moveTo>
                  <a:pt x="123825" y="266700"/>
                </a:moveTo>
                <a:lnTo>
                  <a:pt x="95250" y="266700"/>
                </a:lnTo>
                <a:lnTo>
                  <a:pt x="95250" y="209550"/>
                </a:lnTo>
                <a:lnTo>
                  <a:pt x="123825" y="209550"/>
                </a:lnTo>
                <a:close/>
                <a:moveTo>
                  <a:pt x="247650" y="190500"/>
                </a:moveTo>
                <a:lnTo>
                  <a:pt x="180975" y="190500"/>
                </a:lnTo>
                <a:lnTo>
                  <a:pt x="180975" y="285750"/>
                </a:lnTo>
                <a:lnTo>
                  <a:pt x="247650" y="285750"/>
                </a:lnTo>
                <a:close/>
                <a:moveTo>
                  <a:pt x="228600" y="266700"/>
                </a:moveTo>
                <a:lnTo>
                  <a:pt x="200025" y="266700"/>
                </a:lnTo>
                <a:lnTo>
                  <a:pt x="200025" y="209550"/>
                </a:lnTo>
                <a:lnTo>
                  <a:pt x="228600" y="209550"/>
                </a:lnTo>
                <a:close/>
                <a:moveTo>
                  <a:pt x="352425" y="190500"/>
                </a:moveTo>
                <a:lnTo>
                  <a:pt x="285750" y="190500"/>
                </a:lnTo>
                <a:lnTo>
                  <a:pt x="285750" y="285750"/>
                </a:lnTo>
                <a:lnTo>
                  <a:pt x="352425" y="285750"/>
                </a:lnTo>
                <a:close/>
                <a:moveTo>
                  <a:pt x="333375" y="266700"/>
                </a:moveTo>
                <a:lnTo>
                  <a:pt x="304800" y="266700"/>
                </a:lnTo>
                <a:lnTo>
                  <a:pt x="304800" y="209550"/>
                </a:lnTo>
                <a:lnTo>
                  <a:pt x="333375" y="209550"/>
                </a:lnTo>
                <a:close/>
                <a:moveTo>
                  <a:pt x="142875" y="323850"/>
                </a:moveTo>
                <a:lnTo>
                  <a:pt x="76200" y="323850"/>
                </a:lnTo>
                <a:lnTo>
                  <a:pt x="76200" y="419100"/>
                </a:lnTo>
                <a:lnTo>
                  <a:pt x="142875" y="419100"/>
                </a:lnTo>
                <a:close/>
                <a:moveTo>
                  <a:pt x="123825" y="400050"/>
                </a:moveTo>
                <a:lnTo>
                  <a:pt x="95250" y="400050"/>
                </a:lnTo>
                <a:lnTo>
                  <a:pt x="95250" y="342900"/>
                </a:lnTo>
                <a:lnTo>
                  <a:pt x="123825" y="342900"/>
                </a:lnTo>
                <a:close/>
                <a:moveTo>
                  <a:pt x="247650" y="323850"/>
                </a:moveTo>
                <a:lnTo>
                  <a:pt x="180975" y="323850"/>
                </a:lnTo>
                <a:lnTo>
                  <a:pt x="180975" y="419100"/>
                </a:lnTo>
                <a:lnTo>
                  <a:pt x="247650" y="419100"/>
                </a:lnTo>
                <a:close/>
                <a:moveTo>
                  <a:pt x="228600" y="400050"/>
                </a:moveTo>
                <a:lnTo>
                  <a:pt x="200025" y="400050"/>
                </a:lnTo>
                <a:lnTo>
                  <a:pt x="200025" y="342900"/>
                </a:lnTo>
                <a:lnTo>
                  <a:pt x="228600" y="342900"/>
                </a:lnTo>
                <a:close/>
                <a:moveTo>
                  <a:pt x="352425" y="323850"/>
                </a:moveTo>
                <a:lnTo>
                  <a:pt x="285750" y="323850"/>
                </a:lnTo>
                <a:lnTo>
                  <a:pt x="285750" y="419100"/>
                </a:lnTo>
                <a:lnTo>
                  <a:pt x="352425" y="419100"/>
                </a:lnTo>
                <a:close/>
                <a:moveTo>
                  <a:pt x="333375" y="400050"/>
                </a:moveTo>
                <a:lnTo>
                  <a:pt x="304800" y="400050"/>
                </a:lnTo>
                <a:lnTo>
                  <a:pt x="304800" y="342900"/>
                </a:lnTo>
                <a:lnTo>
                  <a:pt x="333375" y="342900"/>
                </a:ln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16" name="EON_Pict_House_Solar_Powered">
            <a:extLst>
              <a:ext uri="{FF2B5EF4-FFF2-40B4-BE49-F238E27FC236}">
                <a16:creationId xmlns:a16="http://schemas.microsoft.com/office/drawing/2014/main" id="{3BAF0D42-171B-4E41-97AD-A0DE5B4CA01F}"/>
              </a:ext>
            </a:extLst>
          </p:cNvPr>
          <p:cNvSpPr>
            <a:spLocks noChangeAspect="1"/>
          </p:cNvSpPr>
          <p:nvPr/>
        </p:nvSpPr>
        <p:spPr>
          <a:xfrm>
            <a:off x="2835455" y="2999164"/>
            <a:ext cx="395140" cy="356400"/>
          </a:xfrm>
          <a:custGeom>
            <a:avLst/>
            <a:gdLst>
              <a:gd name="connsiteX0" fmla="*/ 400050 w 485775"/>
              <a:gd name="connsiteY0" fmla="*/ 123825 h 438150"/>
              <a:gd name="connsiteX1" fmla="*/ 314325 w 485775"/>
              <a:gd name="connsiteY1" fmla="*/ 123825 h 438150"/>
              <a:gd name="connsiteX2" fmla="*/ 314325 w 485775"/>
              <a:gd name="connsiteY2" fmla="*/ 57150 h 438150"/>
              <a:gd name="connsiteX3" fmla="*/ 381000 w 485775"/>
              <a:gd name="connsiteY3" fmla="*/ 57150 h 438150"/>
              <a:gd name="connsiteX4" fmla="*/ 69914 w 485775"/>
              <a:gd name="connsiteY4" fmla="*/ 209550 h 438150"/>
              <a:gd name="connsiteX5" fmla="*/ 180975 w 485775"/>
              <a:gd name="connsiteY5" fmla="*/ 209550 h 438150"/>
              <a:gd name="connsiteX6" fmla="*/ 180975 w 485775"/>
              <a:gd name="connsiteY6" fmla="*/ 142875 h 438150"/>
              <a:gd name="connsiteX7" fmla="*/ 89250 w 485775"/>
              <a:gd name="connsiteY7" fmla="*/ 142875 h 438150"/>
              <a:gd name="connsiteX8" fmla="*/ 95250 w 485775"/>
              <a:gd name="connsiteY8" fmla="*/ 123825 h 438150"/>
              <a:gd name="connsiteX9" fmla="*/ 180975 w 485775"/>
              <a:gd name="connsiteY9" fmla="*/ 123825 h 438150"/>
              <a:gd name="connsiteX10" fmla="*/ 180975 w 485775"/>
              <a:gd name="connsiteY10" fmla="*/ 57150 h 438150"/>
              <a:gd name="connsiteX11" fmla="*/ 114300 w 485775"/>
              <a:gd name="connsiteY11" fmla="*/ 57150 h 438150"/>
              <a:gd name="connsiteX12" fmla="*/ 314325 w 485775"/>
              <a:gd name="connsiteY12" fmla="*/ 142875 h 438150"/>
              <a:gd name="connsiteX13" fmla="*/ 314325 w 485775"/>
              <a:gd name="connsiteY13" fmla="*/ 209550 h 438150"/>
              <a:gd name="connsiteX14" fmla="*/ 425387 w 485775"/>
              <a:gd name="connsiteY14" fmla="*/ 209550 h 438150"/>
              <a:gd name="connsiteX15" fmla="*/ 406337 w 485775"/>
              <a:gd name="connsiteY15" fmla="*/ 142875 h 438150"/>
              <a:gd name="connsiteX16" fmla="*/ 200025 w 485775"/>
              <a:gd name="connsiteY16" fmla="*/ 209550 h 438150"/>
              <a:gd name="connsiteX17" fmla="*/ 295275 w 485775"/>
              <a:gd name="connsiteY17" fmla="*/ 209550 h 438150"/>
              <a:gd name="connsiteX18" fmla="*/ 295275 w 485775"/>
              <a:gd name="connsiteY18" fmla="*/ 142875 h 438150"/>
              <a:gd name="connsiteX19" fmla="*/ 200025 w 485775"/>
              <a:gd name="connsiteY19" fmla="*/ 142875 h 438150"/>
              <a:gd name="connsiteX20" fmla="*/ 200025 w 485775"/>
              <a:gd name="connsiteY20" fmla="*/ 123825 h 438150"/>
              <a:gd name="connsiteX21" fmla="*/ 295275 w 485775"/>
              <a:gd name="connsiteY21" fmla="*/ 123825 h 438150"/>
              <a:gd name="connsiteX22" fmla="*/ 295275 w 485775"/>
              <a:gd name="connsiteY22" fmla="*/ 57150 h 438150"/>
              <a:gd name="connsiteX23" fmla="*/ 200025 w 485775"/>
              <a:gd name="connsiteY23" fmla="*/ 57150 h 438150"/>
              <a:gd name="connsiteX24" fmla="*/ 209550 w 485775"/>
              <a:gd name="connsiteY24" fmla="*/ 390525 h 438150"/>
              <a:gd name="connsiteX25" fmla="*/ 114300 w 485775"/>
              <a:gd name="connsiteY25" fmla="*/ 390525 h 438150"/>
              <a:gd name="connsiteX26" fmla="*/ 114300 w 485775"/>
              <a:gd name="connsiteY26" fmla="*/ 295275 h 438150"/>
              <a:gd name="connsiteX27" fmla="*/ 209550 w 485775"/>
              <a:gd name="connsiteY27" fmla="*/ 295275 h 438150"/>
              <a:gd name="connsiteX28" fmla="*/ 190500 w 485775"/>
              <a:gd name="connsiteY28" fmla="*/ 314325 h 438150"/>
              <a:gd name="connsiteX29" fmla="*/ 133350 w 485775"/>
              <a:gd name="connsiteY29" fmla="*/ 314325 h 438150"/>
              <a:gd name="connsiteX30" fmla="*/ 133350 w 485775"/>
              <a:gd name="connsiteY30" fmla="*/ 371475 h 438150"/>
              <a:gd name="connsiteX31" fmla="*/ 190500 w 485775"/>
              <a:gd name="connsiteY31" fmla="*/ 371475 h 438150"/>
              <a:gd name="connsiteX32" fmla="*/ 491490 w 485775"/>
              <a:gd name="connsiteY32" fmla="*/ 258699 h 438150"/>
              <a:gd name="connsiteX33" fmla="*/ 476250 w 485775"/>
              <a:gd name="connsiteY33" fmla="*/ 266700 h 438150"/>
              <a:gd name="connsiteX34" fmla="*/ 438150 w 485775"/>
              <a:gd name="connsiteY34" fmla="*/ 266700 h 438150"/>
              <a:gd name="connsiteX35" fmla="*/ 438150 w 485775"/>
              <a:gd name="connsiteY35" fmla="*/ 409575 h 438150"/>
              <a:gd name="connsiteX36" fmla="*/ 409575 w 485775"/>
              <a:gd name="connsiteY36" fmla="*/ 438150 h 438150"/>
              <a:gd name="connsiteX37" fmla="*/ 85725 w 485775"/>
              <a:gd name="connsiteY37" fmla="*/ 438150 h 438150"/>
              <a:gd name="connsiteX38" fmla="*/ 57150 w 485775"/>
              <a:gd name="connsiteY38" fmla="*/ 409575 h 438150"/>
              <a:gd name="connsiteX39" fmla="*/ 57150 w 485775"/>
              <a:gd name="connsiteY39" fmla="*/ 266700 h 438150"/>
              <a:gd name="connsiteX40" fmla="*/ 19050 w 485775"/>
              <a:gd name="connsiteY40" fmla="*/ 266700 h 438150"/>
              <a:gd name="connsiteX41" fmla="*/ 3810 w 485775"/>
              <a:gd name="connsiteY41" fmla="*/ 258699 h 438150"/>
              <a:gd name="connsiteX42" fmla="*/ 762 w 485775"/>
              <a:gd name="connsiteY42" fmla="*/ 241935 h 438150"/>
              <a:gd name="connsiteX43" fmla="*/ 67437 w 485775"/>
              <a:gd name="connsiteY43" fmla="*/ 13335 h 438150"/>
              <a:gd name="connsiteX44" fmla="*/ 85725 w 485775"/>
              <a:gd name="connsiteY44" fmla="*/ 0 h 438150"/>
              <a:gd name="connsiteX45" fmla="*/ 409575 w 485775"/>
              <a:gd name="connsiteY45" fmla="*/ 0 h 438150"/>
              <a:gd name="connsiteX46" fmla="*/ 427863 w 485775"/>
              <a:gd name="connsiteY46" fmla="*/ 13716 h 438150"/>
              <a:gd name="connsiteX47" fmla="*/ 494538 w 485775"/>
              <a:gd name="connsiteY47" fmla="*/ 242316 h 438150"/>
              <a:gd name="connsiteX48" fmla="*/ 491490 w 485775"/>
              <a:gd name="connsiteY48" fmla="*/ 258699 h 438150"/>
              <a:gd name="connsiteX49" fmla="*/ 361950 w 485775"/>
              <a:gd name="connsiteY49" fmla="*/ 314325 h 438150"/>
              <a:gd name="connsiteX50" fmla="*/ 304800 w 485775"/>
              <a:gd name="connsiteY50" fmla="*/ 314325 h 438150"/>
              <a:gd name="connsiteX51" fmla="*/ 304800 w 485775"/>
              <a:gd name="connsiteY51" fmla="*/ 419100 h 438150"/>
              <a:gd name="connsiteX52" fmla="*/ 361950 w 485775"/>
              <a:gd name="connsiteY52" fmla="*/ 419100 h 438150"/>
              <a:gd name="connsiteX53" fmla="*/ 419100 w 485775"/>
              <a:gd name="connsiteY53" fmla="*/ 266700 h 438150"/>
              <a:gd name="connsiteX54" fmla="*/ 76200 w 485775"/>
              <a:gd name="connsiteY54" fmla="*/ 266700 h 438150"/>
              <a:gd name="connsiteX55" fmla="*/ 76200 w 485775"/>
              <a:gd name="connsiteY55" fmla="*/ 409575 h 438150"/>
              <a:gd name="connsiteX56" fmla="*/ 85725 w 485775"/>
              <a:gd name="connsiteY56" fmla="*/ 419100 h 438150"/>
              <a:gd name="connsiteX57" fmla="*/ 285750 w 485775"/>
              <a:gd name="connsiteY57" fmla="*/ 419100 h 438150"/>
              <a:gd name="connsiteX58" fmla="*/ 285750 w 485775"/>
              <a:gd name="connsiteY58" fmla="*/ 295275 h 438150"/>
              <a:gd name="connsiteX59" fmla="*/ 381000 w 485775"/>
              <a:gd name="connsiteY59" fmla="*/ 295275 h 438150"/>
              <a:gd name="connsiteX60" fmla="*/ 381000 w 485775"/>
              <a:gd name="connsiteY60" fmla="*/ 419100 h 438150"/>
              <a:gd name="connsiteX61" fmla="*/ 409575 w 485775"/>
              <a:gd name="connsiteY61" fmla="*/ 419100 h 438150"/>
              <a:gd name="connsiteX62" fmla="*/ 419100 w 485775"/>
              <a:gd name="connsiteY62" fmla="*/ 409575 h 438150"/>
              <a:gd name="connsiteX63" fmla="*/ 476250 w 485775"/>
              <a:gd name="connsiteY63" fmla="*/ 247650 h 438150"/>
              <a:gd name="connsiteX64" fmla="*/ 409575 w 485775"/>
              <a:gd name="connsiteY64" fmla="*/ 19050 h 438150"/>
              <a:gd name="connsiteX65" fmla="*/ 85725 w 485775"/>
              <a:gd name="connsiteY65" fmla="*/ 19050 h 438150"/>
              <a:gd name="connsiteX66" fmla="*/ 19050 w 485775"/>
              <a:gd name="connsiteY66" fmla="*/ 247650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85775" h="438150">
                <a:moveTo>
                  <a:pt x="400050" y="123825"/>
                </a:moveTo>
                <a:lnTo>
                  <a:pt x="314325" y="123825"/>
                </a:lnTo>
                <a:lnTo>
                  <a:pt x="314325" y="57150"/>
                </a:lnTo>
                <a:lnTo>
                  <a:pt x="381000" y="57150"/>
                </a:lnTo>
                <a:close/>
                <a:moveTo>
                  <a:pt x="69914" y="209550"/>
                </a:moveTo>
                <a:lnTo>
                  <a:pt x="180975" y="209550"/>
                </a:lnTo>
                <a:lnTo>
                  <a:pt x="180975" y="142875"/>
                </a:lnTo>
                <a:lnTo>
                  <a:pt x="89250" y="142875"/>
                </a:lnTo>
                <a:close/>
                <a:moveTo>
                  <a:pt x="95250" y="123825"/>
                </a:moveTo>
                <a:lnTo>
                  <a:pt x="180975" y="123825"/>
                </a:lnTo>
                <a:lnTo>
                  <a:pt x="180975" y="57150"/>
                </a:lnTo>
                <a:lnTo>
                  <a:pt x="114300" y="57150"/>
                </a:lnTo>
                <a:close/>
                <a:moveTo>
                  <a:pt x="314325" y="142875"/>
                </a:moveTo>
                <a:lnTo>
                  <a:pt x="314325" y="209550"/>
                </a:lnTo>
                <a:lnTo>
                  <a:pt x="425387" y="209550"/>
                </a:lnTo>
                <a:lnTo>
                  <a:pt x="406337" y="142875"/>
                </a:lnTo>
                <a:close/>
                <a:moveTo>
                  <a:pt x="200025" y="209550"/>
                </a:moveTo>
                <a:lnTo>
                  <a:pt x="295275" y="209550"/>
                </a:lnTo>
                <a:lnTo>
                  <a:pt x="295275" y="142875"/>
                </a:lnTo>
                <a:lnTo>
                  <a:pt x="200025" y="142875"/>
                </a:lnTo>
                <a:close/>
                <a:moveTo>
                  <a:pt x="200025" y="123825"/>
                </a:moveTo>
                <a:lnTo>
                  <a:pt x="295275" y="123825"/>
                </a:lnTo>
                <a:lnTo>
                  <a:pt x="295275" y="57150"/>
                </a:lnTo>
                <a:lnTo>
                  <a:pt x="200025" y="57150"/>
                </a:lnTo>
                <a:close/>
                <a:moveTo>
                  <a:pt x="209550" y="390525"/>
                </a:moveTo>
                <a:lnTo>
                  <a:pt x="114300" y="390525"/>
                </a:lnTo>
                <a:lnTo>
                  <a:pt x="114300" y="295275"/>
                </a:lnTo>
                <a:lnTo>
                  <a:pt x="209550" y="295275"/>
                </a:lnTo>
                <a:close/>
                <a:moveTo>
                  <a:pt x="190500" y="314325"/>
                </a:moveTo>
                <a:lnTo>
                  <a:pt x="133350" y="314325"/>
                </a:lnTo>
                <a:lnTo>
                  <a:pt x="133350" y="371475"/>
                </a:lnTo>
                <a:lnTo>
                  <a:pt x="190500" y="371475"/>
                </a:lnTo>
                <a:close/>
                <a:moveTo>
                  <a:pt x="491490" y="258699"/>
                </a:moveTo>
                <a:cubicBezTo>
                  <a:pt x="487974" y="263640"/>
                  <a:pt x="482314" y="266611"/>
                  <a:pt x="476250" y="266700"/>
                </a:cubicBezTo>
                <a:lnTo>
                  <a:pt x="438150" y="266700"/>
                </a:lnTo>
                <a:lnTo>
                  <a:pt x="438150" y="409575"/>
                </a:lnTo>
                <a:cubicBezTo>
                  <a:pt x="438150" y="425357"/>
                  <a:pt x="425357" y="438150"/>
                  <a:pt x="409575" y="438150"/>
                </a:cubicBezTo>
                <a:lnTo>
                  <a:pt x="85725" y="438150"/>
                </a:lnTo>
                <a:cubicBezTo>
                  <a:pt x="69943" y="438150"/>
                  <a:pt x="57150" y="425357"/>
                  <a:pt x="57150" y="409575"/>
                </a:cubicBezTo>
                <a:lnTo>
                  <a:pt x="57150" y="266700"/>
                </a:lnTo>
                <a:lnTo>
                  <a:pt x="19050" y="266700"/>
                </a:lnTo>
                <a:cubicBezTo>
                  <a:pt x="12987" y="266611"/>
                  <a:pt x="7327" y="263640"/>
                  <a:pt x="3810" y="258699"/>
                </a:cubicBezTo>
                <a:cubicBezTo>
                  <a:pt x="213" y="253903"/>
                  <a:pt x="-917" y="247691"/>
                  <a:pt x="762" y="241935"/>
                </a:cubicBezTo>
                <a:lnTo>
                  <a:pt x="67437" y="13335"/>
                </a:lnTo>
                <a:cubicBezTo>
                  <a:pt x="69946" y="5358"/>
                  <a:pt x="77363" y="-50"/>
                  <a:pt x="85725" y="0"/>
                </a:cubicBezTo>
                <a:lnTo>
                  <a:pt x="409575" y="0"/>
                </a:lnTo>
                <a:cubicBezTo>
                  <a:pt x="418042" y="0"/>
                  <a:pt x="425493" y="5589"/>
                  <a:pt x="427863" y="13716"/>
                </a:cubicBezTo>
                <a:lnTo>
                  <a:pt x="494538" y="242316"/>
                </a:lnTo>
                <a:cubicBezTo>
                  <a:pt x="496092" y="247956"/>
                  <a:pt x="494968" y="253996"/>
                  <a:pt x="491490" y="258699"/>
                </a:cubicBezTo>
                <a:close/>
                <a:moveTo>
                  <a:pt x="361950" y="314325"/>
                </a:moveTo>
                <a:lnTo>
                  <a:pt x="304800" y="314325"/>
                </a:lnTo>
                <a:lnTo>
                  <a:pt x="304800" y="419100"/>
                </a:lnTo>
                <a:lnTo>
                  <a:pt x="361950" y="419100"/>
                </a:lnTo>
                <a:close/>
                <a:moveTo>
                  <a:pt x="419100" y="266700"/>
                </a:moveTo>
                <a:lnTo>
                  <a:pt x="76200" y="266700"/>
                </a:lnTo>
                <a:lnTo>
                  <a:pt x="76200" y="409575"/>
                </a:lnTo>
                <a:cubicBezTo>
                  <a:pt x="76200" y="414836"/>
                  <a:pt x="80465" y="419100"/>
                  <a:pt x="85725" y="419100"/>
                </a:cubicBezTo>
                <a:lnTo>
                  <a:pt x="285750" y="419100"/>
                </a:lnTo>
                <a:lnTo>
                  <a:pt x="285750" y="295275"/>
                </a:lnTo>
                <a:lnTo>
                  <a:pt x="381000" y="295275"/>
                </a:lnTo>
                <a:lnTo>
                  <a:pt x="381000" y="419100"/>
                </a:lnTo>
                <a:lnTo>
                  <a:pt x="409575" y="419100"/>
                </a:lnTo>
                <a:cubicBezTo>
                  <a:pt x="414836" y="419100"/>
                  <a:pt x="419100" y="414836"/>
                  <a:pt x="419100" y="409575"/>
                </a:cubicBezTo>
                <a:close/>
                <a:moveTo>
                  <a:pt x="476250" y="247650"/>
                </a:moveTo>
                <a:lnTo>
                  <a:pt x="409575" y="19050"/>
                </a:lnTo>
                <a:lnTo>
                  <a:pt x="85725" y="19050"/>
                </a:lnTo>
                <a:lnTo>
                  <a:pt x="19050" y="247650"/>
                </a:ln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17" name="EON_Pict_E_Mobil_Systemintegration">
            <a:extLst>
              <a:ext uri="{FF2B5EF4-FFF2-40B4-BE49-F238E27FC236}">
                <a16:creationId xmlns:a16="http://schemas.microsoft.com/office/drawing/2014/main" id="{F0AE95FE-5CE0-46C0-A3A7-931B24CB89F9}"/>
              </a:ext>
            </a:extLst>
          </p:cNvPr>
          <p:cNvSpPr>
            <a:spLocks noChangeAspect="1"/>
          </p:cNvSpPr>
          <p:nvPr/>
        </p:nvSpPr>
        <p:spPr>
          <a:xfrm>
            <a:off x="3877388" y="3005437"/>
            <a:ext cx="457352" cy="396000"/>
          </a:xfrm>
          <a:custGeom>
            <a:avLst/>
            <a:gdLst>
              <a:gd name="connsiteX0" fmla="*/ 259747 w 781050"/>
              <a:gd name="connsiteY0" fmla="*/ 419114 h 676275"/>
              <a:gd name="connsiteX1" fmla="*/ 209550 w 781050"/>
              <a:gd name="connsiteY1" fmla="*/ 419114 h 676275"/>
              <a:gd name="connsiteX2" fmla="*/ 209550 w 781050"/>
              <a:gd name="connsiteY2" fmla="*/ 295289 h 676275"/>
              <a:gd name="connsiteX3" fmla="*/ 114300 w 781050"/>
              <a:gd name="connsiteY3" fmla="*/ 295289 h 676275"/>
              <a:gd name="connsiteX4" fmla="*/ 114300 w 781050"/>
              <a:gd name="connsiteY4" fmla="*/ 419114 h 676275"/>
              <a:gd name="connsiteX5" fmla="*/ 85725 w 781050"/>
              <a:gd name="connsiteY5" fmla="*/ 419114 h 676275"/>
              <a:gd name="connsiteX6" fmla="*/ 76200 w 781050"/>
              <a:gd name="connsiteY6" fmla="*/ 408160 h 676275"/>
              <a:gd name="connsiteX7" fmla="*/ 76200 w 781050"/>
              <a:gd name="connsiteY7" fmla="*/ 266714 h 676275"/>
              <a:gd name="connsiteX8" fmla="*/ 419100 w 781050"/>
              <a:gd name="connsiteY8" fmla="*/ 266714 h 676275"/>
              <a:gd name="connsiteX9" fmla="*/ 419100 w 781050"/>
              <a:gd name="connsiteY9" fmla="*/ 323864 h 676275"/>
              <a:gd name="connsiteX10" fmla="*/ 438150 w 781050"/>
              <a:gd name="connsiteY10" fmla="*/ 323864 h 676275"/>
              <a:gd name="connsiteX11" fmla="*/ 438150 w 781050"/>
              <a:gd name="connsiteY11" fmla="*/ 266714 h 676275"/>
              <a:gd name="connsiteX12" fmla="*/ 476250 w 781050"/>
              <a:gd name="connsiteY12" fmla="*/ 266714 h 676275"/>
              <a:gd name="connsiteX13" fmla="*/ 491490 w 781050"/>
              <a:gd name="connsiteY13" fmla="*/ 258618 h 676275"/>
              <a:gd name="connsiteX14" fmla="*/ 494538 w 781050"/>
              <a:gd name="connsiteY14" fmla="*/ 241377 h 676275"/>
              <a:gd name="connsiteX15" fmla="*/ 427863 w 781050"/>
              <a:gd name="connsiteY15" fmla="*/ 12777 h 676275"/>
              <a:gd name="connsiteX16" fmla="*/ 409575 w 781050"/>
              <a:gd name="connsiteY16" fmla="*/ 14 h 676275"/>
              <a:gd name="connsiteX17" fmla="*/ 85725 w 781050"/>
              <a:gd name="connsiteY17" fmla="*/ 14 h 676275"/>
              <a:gd name="connsiteX18" fmla="*/ 67437 w 781050"/>
              <a:gd name="connsiteY18" fmla="*/ 13063 h 676275"/>
              <a:gd name="connsiteX19" fmla="*/ 762 w 781050"/>
              <a:gd name="connsiteY19" fmla="*/ 240996 h 676275"/>
              <a:gd name="connsiteX20" fmla="*/ 3810 w 781050"/>
              <a:gd name="connsiteY20" fmla="*/ 258427 h 676275"/>
              <a:gd name="connsiteX21" fmla="*/ 19050 w 781050"/>
              <a:gd name="connsiteY21" fmla="*/ 266714 h 676275"/>
              <a:gd name="connsiteX22" fmla="*/ 57150 w 781050"/>
              <a:gd name="connsiteY22" fmla="*/ 266714 h 676275"/>
              <a:gd name="connsiteX23" fmla="*/ 57150 w 781050"/>
              <a:gd name="connsiteY23" fmla="*/ 408160 h 676275"/>
              <a:gd name="connsiteX24" fmla="*/ 85725 w 781050"/>
              <a:gd name="connsiteY24" fmla="*/ 438164 h 676275"/>
              <a:gd name="connsiteX25" fmla="*/ 250222 w 781050"/>
              <a:gd name="connsiteY25" fmla="*/ 438164 h 676275"/>
              <a:gd name="connsiteX26" fmla="*/ 66675 w 781050"/>
              <a:gd name="connsiteY26" fmla="*/ 247664 h 676275"/>
              <a:gd name="connsiteX27" fmla="*/ 19050 w 781050"/>
              <a:gd name="connsiteY27" fmla="*/ 247664 h 676275"/>
              <a:gd name="connsiteX28" fmla="*/ 85725 w 781050"/>
              <a:gd name="connsiteY28" fmla="*/ 19064 h 676275"/>
              <a:gd name="connsiteX29" fmla="*/ 409575 w 781050"/>
              <a:gd name="connsiteY29" fmla="*/ 19064 h 676275"/>
              <a:gd name="connsiteX30" fmla="*/ 476250 w 781050"/>
              <a:gd name="connsiteY30" fmla="*/ 247664 h 676275"/>
              <a:gd name="connsiteX31" fmla="*/ 66675 w 781050"/>
              <a:gd name="connsiteY31" fmla="*/ 247664 h 676275"/>
              <a:gd name="connsiteX32" fmla="*/ 190500 w 781050"/>
              <a:gd name="connsiteY32" fmla="*/ 419114 h 676275"/>
              <a:gd name="connsiteX33" fmla="*/ 133350 w 781050"/>
              <a:gd name="connsiteY33" fmla="*/ 419114 h 676275"/>
              <a:gd name="connsiteX34" fmla="*/ 133350 w 781050"/>
              <a:gd name="connsiteY34" fmla="*/ 314339 h 676275"/>
              <a:gd name="connsiteX35" fmla="*/ 190500 w 781050"/>
              <a:gd name="connsiteY35" fmla="*/ 314339 h 676275"/>
              <a:gd name="connsiteX36" fmla="*/ 781050 w 781050"/>
              <a:gd name="connsiteY36" fmla="*/ 228614 h 676275"/>
              <a:gd name="connsiteX37" fmla="*/ 781050 w 781050"/>
              <a:gd name="connsiteY37" fmla="*/ 182894 h 676275"/>
              <a:gd name="connsiteX38" fmla="*/ 760095 w 781050"/>
              <a:gd name="connsiteY38" fmla="*/ 161939 h 676275"/>
              <a:gd name="connsiteX39" fmla="*/ 760000 w 781050"/>
              <a:gd name="connsiteY39" fmla="*/ 161939 h 676275"/>
              <a:gd name="connsiteX40" fmla="*/ 742950 w 781050"/>
              <a:gd name="connsiteY40" fmla="*/ 161939 h 676275"/>
              <a:gd name="connsiteX41" fmla="*/ 742950 w 781050"/>
              <a:gd name="connsiteY41" fmla="*/ 123839 h 676275"/>
              <a:gd name="connsiteX42" fmla="*/ 733425 w 781050"/>
              <a:gd name="connsiteY42" fmla="*/ 114314 h 676275"/>
              <a:gd name="connsiteX43" fmla="*/ 723900 w 781050"/>
              <a:gd name="connsiteY43" fmla="*/ 114314 h 676275"/>
              <a:gd name="connsiteX44" fmla="*/ 714375 w 781050"/>
              <a:gd name="connsiteY44" fmla="*/ 123839 h 676275"/>
              <a:gd name="connsiteX45" fmla="*/ 714375 w 781050"/>
              <a:gd name="connsiteY45" fmla="*/ 161939 h 676275"/>
              <a:gd name="connsiteX46" fmla="*/ 676275 w 781050"/>
              <a:gd name="connsiteY46" fmla="*/ 161939 h 676275"/>
              <a:gd name="connsiteX47" fmla="*/ 676275 w 781050"/>
              <a:gd name="connsiteY47" fmla="*/ 123839 h 676275"/>
              <a:gd name="connsiteX48" fmla="*/ 666750 w 781050"/>
              <a:gd name="connsiteY48" fmla="*/ 114314 h 676275"/>
              <a:gd name="connsiteX49" fmla="*/ 657225 w 781050"/>
              <a:gd name="connsiteY49" fmla="*/ 114314 h 676275"/>
              <a:gd name="connsiteX50" fmla="*/ 647700 w 781050"/>
              <a:gd name="connsiteY50" fmla="*/ 123839 h 676275"/>
              <a:gd name="connsiteX51" fmla="*/ 647700 w 781050"/>
              <a:gd name="connsiteY51" fmla="*/ 161939 h 676275"/>
              <a:gd name="connsiteX52" fmla="*/ 630555 w 781050"/>
              <a:gd name="connsiteY52" fmla="*/ 161939 h 676275"/>
              <a:gd name="connsiteX53" fmla="*/ 609600 w 781050"/>
              <a:gd name="connsiteY53" fmla="*/ 182894 h 676275"/>
              <a:gd name="connsiteX54" fmla="*/ 609600 w 781050"/>
              <a:gd name="connsiteY54" fmla="*/ 228614 h 676275"/>
              <a:gd name="connsiteX55" fmla="*/ 676275 w 781050"/>
              <a:gd name="connsiteY55" fmla="*/ 295289 h 676275"/>
              <a:gd name="connsiteX56" fmla="*/ 685800 w 781050"/>
              <a:gd name="connsiteY56" fmla="*/ 295289 h 676275"/>
              <a:gd name="connsiteX57" fmla="*/ 685800 w 781050"/>
              <a:gd name="connsiteY57" fmla="*/ 324912 h 676275"/>
              <a:gd name="connsiteX58" fmla="*/ 713326 w 781050"/>
              <a:gd name="connsiteY58" fmla="*/ 352440 h 676275"/>
              <a:gd name="connsiteX59" fmla="*/ 713518 w 781050"/>
              <a:gd name="connsiteY59" fmla="*/ 352439 h 676275"/>
              <a:gd name="connsiteX60" fmla="*/ 733425 w 781050"/>
              <a:gd name="connsiteY60" fmla="*/ 352439 h 676275"/>
              <a:gd name="connsiteX61" fmla="*/ 742950 w 781050"/>
              <a:gd name="connsiteY61" fmla="*/ 361964 h 676275"/>
              <a:gd name="connsiteX62" fmla="*/ 742950 w 781050"/>
              <a:gd name="connsiteY62" fmla="*/ 400064 h 676275"/>
              <a:gd name="connsiteX63" fmla="*/ 752475 w 781050"/>
              <a:gd name="connsiteY63" fmla="*/ 409589 h 676275"/>
              <a:gd name="connsiteX64" fmla="*/ 762000 w 781050"/>
              <a:gd name="connsiteY64" fmla="*/ 400064 h 676275"/>
              <a:gd name="connsiteX65" fmla="*/ 762000 w 781050"/>
              <a:gd name="connsiteY65" fmla="*/ 361964 h 676275"/>
              <a:gd name="connsiteX66" fmla="*/ 733425 w 781050"/>
              <a:gd name="connsiteY66" fmla="*/ 333389 h 676275"/>
              <a:gd name="connsiteX67" fmla="*/ 713518 w 781050"/>
              <a:gd name="connsiteY67" fmla="*/ 333389 h 676275"/>
              <a:gd name="connsiteX68" fmla="*/ 705041 w 781050"/>
              <a:gd name="connsiteY68" fmla="*/ 324912 h 676275"/>
              <a:gd name="connsiteX69" fmla="*/ 705041 w 781050"/>
              <a:gd name="connsiteY69" fmla="*/ 304814 h 676275"/>
              <a:gd name="connsiteX70" fmla="*/ 705041 w 781050"/>
              <a:gd name="connsiteY70" fmla="*/ 304814 h 676275"/>
              <a:gd name="connsiteX71" fmla="*/ 705041 w 781050"/>
              <a:gd name="connsiteY71" fmla="*/ 295289 h 676275"/>
              <a:gd name="connsiteX72" fmla="*/ 714566 w 781050"/>
              <a:gd name="connsiteY72" fmla="*/ 295289 h 676275"/>
              <a:gd name="connsiteX73" fmla="*/ 781050 w 781050"/>
              <a:gd name="connsiteY73" fmla="*/ 228614 h 676275"/>
              <a:gd name="connsiteX74" fmla="*/ 676275 w 781050"/>
              <a:gd name="connsiteY74" fmla="*/ 276239 h 676275"/>
              <a:gd name="connsiteX75" fmla="*/ 628650 w 781050"/>
              <a:gd name="connsiteY75" fmla="*/ 228614 h 676275"/>
              <a:gd name="connsiteX76" fmla="*/ 628650 w 781050"/>
              <a:gd name="connsiteY76" fmla="*/ 182894 h 676275"/>
              <a:gd name="connsiteX77" fmla="*/ 630555 w 781050"/>
              <a:gd name="connsiteY77" fmla="*/ 180989 h 676275"/>
              <a:gd name="connsiteX78" fmla="*/ 760000 w 781050"/>
              <a:gd name="connsiteY78" fmla="*/ 180989 h 676275"/>
              <a:gd name="connsiteX79" fmla="*/ 762000 w 781050"/>
              <a:gd name="connsiteY79" fmla="*/ 182894 h 676275"/>
              <a:gd name="connsiteX80" fmla="*/ 762000 w 781050"/>
              <a:gd name="connsiteY80" fmla="*/ 228614 h 676275"/>
              <a:gd name="connsiteX81" fmla="*/ 714375 w 781050"/>
              <a:gd name="connsiteY81" fmla="*/ 276239 h 676275"/>
              <a:gd name="connsiteX82" fmla="*/ 400050 w 781050"/>
              <a:gd name="connsiteY82" fmla="*/ 619139 h 676275"/>
              <a:gd name="connsiteX83" fmla="*/ 342900 w 781050"/>
              <a:gd name="connsiteY83" fmla="*/ 676289 h 676275"/>
              <a:gd name="connsiteX84" fmla="*/ 285750 w 781050"/>
              <a:gd name="connsiteY84" fmla="*/ 619139 h 676275"/>
              <a:gd name="connsiteX85" fmla="*/ 342900 w 781050"/>
              <a:gd name="connsiteY85" fmla="*/ 561989 h 676275"/>
              <a:gd name="connsiteX86" fmla="*/ 400050 w 781050"/>
              <a:gd name="connsiteY86" fmla="*/ 619139 h 676275"/>
              <a:gd name="connsiteX87" fmla="*/ 676275 w 781050"/>
              <a:gd name="connsiteY87" fmla="*/ 482836 h 676275"/>
              <a:gd name="connsiteX88" fmla="*/ 547878 w 781050"/>
              <a:gd name="connsiteY88" fmla="*/ 358630 h 676275"/>
              <a:gd name="connsiteX89" fmla="*/ 310706 w 781050"/>
              <a:gd name="connsiteY89" fmla="*/ 344343 h 676275"/>
              <a:gd name="connsiteX90" fmla="*/ 305467 w 781050"/>
              <a:gd name="connsiteY90" fmla="*/ 372346 h 676275"/>
              <a:gd name="connsiteX91" fmla="*/ 253651 w 781050"/>
              <a:gd name="connsiteY91" fmla="*/ 474359 h 676275"/>
              <a:gd name="connsiteX92" fmla="*/ 244697 w 781050"/>
              <a:gd name="connsiteY92" fmla="*/ 531509 h 676275"/>
              <a:gd name="connsiteX93" fmla="*/ 257937 w 781050"/>
              <a:gd name="connsiteY93" fmla="*/ 619234 h 676275"/>
              <a:gd name="connsiteX94" fmla="*/ 267462 w 781050"/>
              <a:gd name="connsiteY94" fmla="*/ 628759 h 676275"/>
              <a:gd name="connsiteX95" fmla="*/ 331322 w 781050"/>
              <a:gd name="connsiteY95" fmla="*/ 541956 h 676275"/>
              <a:gd name="connsiteX96" fmla="*/ 418125 w 781050"/>
              <a:gd name="connsiteY96" fmla="*/ 605815 h 676275"/>
              <a:gd name="connsiteX97" fmla="*/ 415195 w 781050"/>
              <a:gd name="connsiteY97" fmla="*/ 641046 h 676275"/>
              <a:gd name="connsiteX98" fmla="*/ 546830 w 781050"/>
              <a:gd name="connsiteY98" fmla="*/ 641904 h 676275"/>
              <a:gd name="connsiteX99" fmla="*/ 596844 w 781050"/>
              <a:gd name="connsiteY99" fmla="*/ 546450 h 676275"/>
              <a:gd name="connsiteX100" fmla="*/ 692298 w 781050"/>
              <a:gd name="connsiteY100" fmla="*/ 596463 h 676275"/>
              <a:gd name="connsiteX101" fmla="*/ 692087 w 781050"/>
              <a:gd name="connsiteY101" fmla="*/ 642570 h 676275"/>
              <a:gd name="connsiteX102" fmla="*/ 694087 w 781050"/>
              <a:gd name="connsiteY102" fmla="*/ 642570 h 676275"/>
              <a:gd name="connsiteX103" fmla="*/ 730187 w 781050"/>
              <a:gd name="connsiteY103" fmla="*/ 616186 h 676275"/>
              <a:gd name="connsiteX104" fmla="*/ 722090 w 781050"/>
              <a:gd name="connsiteY104" fmla="*/ 530461 h 676275"/>
              <a:gd name="connsiteX105" fmla="*/ 676275 w 781050"/>
              <a:gd name="connsiteY105" fmla="*/ 482836 h 676275"/>
              <a:gd name="connsiteX106" fmla="*/ 594836 w 781050"/>
              <a:gd name="connsiteY106" fmla="*/ 462834 h 676275"/>
              <a:gd name="connsiteX107" fmla="*/ 594836 w 781050"/>
              <a:gd name="connsiteY107" fmla="*/ 462834 h 676275"/>
              <a:gd name="connsiteX108" fmla="*/ 413861 w 781050"/>
              <a:gd name="connsiteY108" fmla="*/ 441593 h 676275"/>
              <a:gd name="connsiteX109" fmla="*/ 357854 w 781050"/>
              <a:gd name="connsiteY109" fmla="*/ 439497 h 676275"/>
              <a:gd name="connsiteX110" fmla="*/ 396526 w 781050"/>
              <a:gd name="connsiteY110" fmla="*/ 359106 h 676275"/>
              <a:gd name="connsiteX111" fmla="*/ 532733 w 781050"/>
              <a:gd name="connsiteY111" fmla="*/ 374727 h 676275"/>
              <a:gd name="connsiteX112" fmla="*/ 608457 w 781050"/>
              <a:gd name="connsiteY112" fmla="*/ 449213 h 676275"/>
              <a:gd name="connsiteX113" fmla="*/ 594360 w 781050"/>
              <a:gd name="connsiteY113" fmla="*/ 462834 h 676275"/>
              <a:gd name="connsiteX114" fmla="*/ 675323 w 781050"/>
              <a:gd name="connsiteY114" fmla="*/ 605709 h 676275"/>
              <a:gd name="connsiteX115" fmla="*/ 632862 w 781050"/>
              <a:gd name="connsiteY115" fmla="*/ 674479 h 676275"/>
              <a:gd name="connsiteX116" fmla="*/ 606552 w 781050"/>
              <a:gd name="connsiteY116" fmla="*/ 674479 h 676275"/>
              <a:gd name="connsiteX117" fmla="*/ 563975 w 781050"/>
              <a:gd name="connsiteY117" fmla="*/ 631902 h 676275"/>
              <a:gd name="connsiteX118" fmla="*/ 606436 w 781050"/>
              <a:gd name="connsiteY118" fmla="*/ 563132 h 676275"/>
              <a:gd name="connsiteX119" fmla="*/ 632746 w 781050"/>
              <a:gd name="connsiteY119" fmla="*/ 563132 h 676275"/>
              <a:gd name="connsiteX120" fmla="*/ 674846 w 781050"/>
              <a:gd name="connsiteY120" fmla="*/ 605994 h 67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781050" h="676275">
                <a:moveTo>
                  <a:pt x="259747" y="419114"/>
                </a:moveTo>
                <a:lnTo>
                  <a:pt x="209550" y="419114"/>
                </a:lnTo>
                <a:lnTo>
                  <a:pt x="209550" y="295289"/>
                </a:lnTo>
                <a:lnTo>
                  <a:pt x="114300" y="295289"/>
                </a:lnTo>
                <a:lnTo>
                  <a:pt x="114300" y="419114"/>
                </a:lnTo>
                <a:lnTo>
                  <a:pt x="85725" y="419114"/>
                </a:lnTo>
                <a:cubicBezTo>
                  <a:pt x="80218" y="418433"/>
                  <a:pt x="76110" y="413709"/>
                  <a:pt x="76200" y="408160"/>
                </a:cubicBezTo>
                <a:lnTo>
                  <a:pt x="76200" y="266714"/>
                </a:lnTo>
                <a:lnTo>
                  <a:pt x="419100" y="266714"/>
                </a:lnTo>
                <a:lnTo>
                  <a:pt x="419100" y="323864"/>
                </a:lnTo>
                <a:lnTo>
                  <a:pt x="438150" y="323864"/>
                </a:lnTo>
                <a:lnTo>
                  <a:pt x="438150" y="266714"/>
                </a:lnTo>
                <a:lnTo>
                  <a:pt x="476250" y="266714"/>
                </a:lnTo>
                <a:cubicBezTo>
                  <a:pt x="482312" y="266528"/>
                  <a:pt x="487943" y="263536"/>
                  <a:pt x="491490" y="258618"/>
                </a:cubicBezTo>
                <a:cubicBezTo>
                  <a:pt x="495088" y="253639"/>
                  <a:pt x="496210" y="247288"/>
                  <a:pt x="494538" y="241377"/>
                </a:cubicBezTo>
                <a:lnTo>
                  <a:pt x="427863" y="12777"/>
                </a:lnTo>
                <a:cubicBezTo>
                  <a:pt x="425311" y="4909"/>
                  <a:pt x="417841" y="-304"/>
                  <a:pt x="409575" y="14"/>
                </a:cubicBezTo>
                <a:lnTo>
                  <a:pt x="85725" y="14"/>
                </a:lnTo>
                <a:cubicBezTo>
                  <a:pt x="77381" y="-267"/>
                  <a:pt x="69885" y="5081"/>
                  <a:pt x="67437" y="13063"/>
                </a:cubicBezTo>
                <a:lnTo>
                  <a:pt x="762" y="240996"/>
                </a:lnTo>
                <a:cubicBezTo>
                  <a:pt x="-914" y="246968"/>
                  <a:pt x="207" y="253378"/>
                  <a:pt x="3810" y="258427"/>
                </a:cubicBezTo>
                <a:cubicBezTo>
                  <a:pt x="7337" y="263395"/>
                  <a:pt x="12963" y="266455"/>
                  <a:pt x="19050" y="266714"/>
                </a:cubicBezTo>
                <a:lnTo>
                  <a:pt x="57150" y="266714"/>
                </a:lnTo>
                <a:lnTo>
                  <a:pt x="57150" y="408160"/>
                </a:lnTo>
                <a:cubicBezTo>
                  <a:pt x="57034" y="424228"/>
                  <a:pt x="69671" y="437497"/>
                  <a:pt x="85725" y="438164"/>
                </a:cubicBezTo>
                <a:lnTo>
                  <a:pt x="250222" y="438164"/>
                </a:lnTo>
                <a:close/>
                <a:moveTo>
                  <a:pt x="66675" y="247664"/>
                </a:moveTo>
                <a:lnTo>
                  <a:pt x="19050" y="247664"/>
                </a:lnTo>
                <a:lnTo>
                  <a:pt x="85725" y="19064"/>
                </a:lnTo>
                <a:lnTo>
                  <a:pt x="409575" y="19064"/>
                </a:lnTo>
                <a:lnTo>
                  <a:pt x="476250" y="247664"/>
                </a:lnTo>
                <a:lnTo>
                  <a:pt x="66675" y="247664"/>
                </a:lnTo>
                <a:close/>
                <a:moveTo>
                  <a:pt x="190500" y="419114"/>
                </a:moveTo>
                <a:lnTo>
                  <a:pt x="133350" y="419114"/>
                </a:lnTo>
                <a:lnTo>
                  <a:pt x="133350" y="314339"/>
                </a:lnTo>
                <a:lnTo>
                  <a:pt x="190500" y="314339"/>
                </a:lnTo>
                <a:close/>
                <a:moveTo>
                  <a:pt x="781050" y="228614"/>
                </a:moveTo>
                <a:lnTo>
                  <a:pt x="781050" y="182894"/>
                </a:lnTo>
                <a:cubicBezTo>
                  <a:pt x="781050" y="171321"/>
                  <a:pt x="771669" y="161939"/>
                  <a:pt x="760095" y="161939"/>
                </a:cubicBezTo>
                <a:cubicBezTo>
                  <a:pt x="760064" y="161939"/>
                  <a:pt x="760031" y="161939"/>
                  <a:pt x="760000" y="161939"/>
                </a:cubicBezTo>
                <a:lnTo>
                  <a:pt x="742950" y="161939"/>
                </a:lnTo>
                <a:lnTo>
                  <a:pt x="742950" y="123839"/>
                </a:lnTo>
                <a:cubicBezTo>
                  <a:pt x="742950" y="118578"/>
                  <a:pt x="738686" y="114314"/>
                  <a:pt x="733425" y="114314"/>
                </a:cubicBezTo>
                <a:lnTo>
                  <a:pt x="723900" y="114314"/>
                </a:lnTo>
                <a:cubicBezTo>
                  <a:pt x="718639" y="114314"/>
                  <a:pt x="714375" y="118578"/>
                  <a:pt x="714375" y="123839"/>
                </a:cubicBezTo>
                <a:lnTo>
                  <a:pt x="714375" y="161939"/>
                </a:lnTo>
                <a:lnTo>
                  <a:pt x="676275" y="161939"/>
                </a:lnTo>
                <a:lnTo>
                  <a:pt x="676275" y="123839"/>
                </a:lnTo>
                <a:cubicBezTo>
                  <a:pt x="676275" y="118578"/>
                  <a:pt x="672011" y="114314"/>
                  <a:pt x="666750" y="114314"/>
                </a:cubicBezTo>
                <a:lnTo>
                  <a:pt x="657225" y="114314"/>
                </a:lnTo>
                <a:cubicBezTo>
                  <a:pt x="651964" y="114314"/>
                  <a:pt x="647700" y="118578"/>
                  <a:pt x="647700" y="123839"/>
                </a:cubicBezTo>
                <a:lnTo>
                  <a:pt x="647700" y="161939"/>
                </a:lnTo>
                <a:lnTo>
                  <a:pt x="630555" y="161939"/>
                </a:lnTo>
                <a:cubicBezTo>
                  <a:pt x="618982" y="161939"/>
                  <a:pt x="609600" y="171321"/>
                  <a:pt x="609600" y="182894"/>
                </a:cubicBezTo>
                <a:lnTo>
                  <a:pt x="609600" y="228614"/>
                </a:lnTo>
                <a:cubicBezTo>
                  <a:pt x="609600" y="265437"/>
                  <a:pt x="639451" y="295289"/>
                  <a:pt x="676275" y="295289"/>
                </a:cubicBezTo>
                <a:lnTo>
                  <a:pt x="685800" y="295289"/>
                </a:lnTo>
                <a:lnTo>
                  <a:pt x="685800" y="324912"/>
                </a:lnTo>
                <a:cubicBezTo>
                  <a:pt x="685800" y="340114"/>
                  <a:pt x="698124" y="352439"/>
                  <a:pt x="713326" y="352440"/>
                </a:cubicBezTo>
                <a:cubicBezTo>
                  <a:pt x="713390" y="352440"/>
                  <a:pt x="713454" y="352439"/>
                  <a:pt x="713518" y="352439"/>
                </a:cubicBezTo>
                <a:lnTo>
                  <a:pt x="733425" y="352439"/>
                </a:lnTo>
                <a:cubicBezTo>
                  <a:pt x="738686" y="352439"/>
                  <a:pt x="742950" y="356703"/>
                  <a:pt x="742950" y="361964"/>
                </a:cubicBezTo>
                <a:lnTo>
                  <a:pt x="742950" y="400064"/>
                </a:lnTo>
                <a:cubicBezTo>
                  <a:pt x="742950" y="405324"/>
                  <a:pt x="747214" y="409589"/>
                  <a:pt x="752475" y="409589"/>
                </a:cubicBezTo>
                <a:cubicBezTo>
                  <a:pt x="757736" y="409589"/>
                  <a:pt x="762000" y="405324"/>
                  <a:pt x="762000" y="400064"/>
                </a:cubicBezTo>
                <a:lnTo>
                  <a:pt x="762000" y="361964"/>
                </a:lnTo>
                <a:cubicBezTo>
                  <a:pt x="762000" y="346182"/>
                  <a:pt x="749207" y="333389"/>
                  <a:pt x="733425" y="333389"/>
                </a:cubicBezTo>
                <a:lnTo>
                  <a:pt x="713518" y="333389"/>
                </a:lnTo>
                <a:cubicBezTo>
                  <a:pt x="708857" y="333337"/>
                  <a:pt x="705092" y="329572"/>
                  <a:pt x="705041" y="324912"/>
                </a:cubicBezTo>
                <a:lnTo>
                  <a:pt x="705041" y="304814"/>
                </a:lnTo>
                <a:lnTo>
                  <a:pt x="705041" y="304814"/>
                </a:lnTo>
                <a:lnTo>
                  <a:pt x="705041" y="295289"/>
                </a:lnTo>
                <a:lnTo>
                  <a:pt x="714566" y="295289"/>
                </a:lnTo>
                <a:cubicBezTo>
                  <a:pt x="751315" y="295184"/>
                  <a:pt x="781050" y="265363"/>
                  <a:pt x="781050" y="228614"/>
                </a:cubicBezTo>
                <a:close/>
                <a:moveTo>
                  <a:pt x="676275" y="276239"/>
                </a:moveTo>
                <a:cubicBezTo>
                  <a:pt x="649973" y="276239"/>
                  <a:pt x="628650" y="254916"/>
                  <a:pt x="628650" y="228614"/>
                </a:cubicBezTo>
                <a:lnTo>
                  <a:pt x="628650" y="182894"/>
                </a:lnTo>
                <a:cubicBezTo>
                  <a:pt x="628650" y="181841"/>
                  <a:pt x="629503" y="180989"/>
                  <a:pt x="630555" y="180989"/>
                </a:cubicBezTo>
                <a:lnTo>
                  <a:pt x="760000" y="180989"/>
                </a:lnTo>
                <a:cubicBezTo>
                  <a:pt x="761069" y="180988"/>
                  <a:pt x="761950" y="181826"/>
                  <a:pt x="762000" y="182894"/>
                </a:cubicBezTo>
                <a:lnTo>
                  <a:pt x="762000" y="228614"/>
                </a:lnTo>
                <a:cubicBezTo>
                  <a:pt x="762000" y="254916"/>
                  <a:pt x="740677" y="276239"/>
                  <a:pt x="714375" y="276239"/>
                </a:cubicBezTo>
                <a:close/>
                <a:moveTo>
                  <a:pt x="400050" y="619139"/>
                </a:moveTo>
                <a:cubicBezTo>
                  <a:pt x="400050" y="650702"/>
                  <a:pt x="374463" y="676289"/>
                  <a:pt x="342900" y="676289"/>
                </a:cubicBezTo>
                <a:cubicBezTo>
                  <a:pt x="311337" y="676289"/>
                  <a:pt x="285750" y="650702"/>
                  <a:pt x="285750" y="619139"/>
                </a:cubicBezTo>
                <a:cubicBezTo>
                  <a:pt x="285750" y="587576"/>
                  <a:pt x="311337" y="561989"/>
                  <a:pt x="342900" y="561989"/>
                </a:cubicBezTo>
                <a:cubicBezTo>
                  <a:pt x="374463" y="561989"/>
                  <a:pt x="400050" y="587576"/>
                  <a:pt x="400050" y="619139"/>
                </a:cubicBezTo>
                <a:close/>
                <a:moveTo>
                  <a:pt x="676275" y="482836"/>
                </a:moveTo>
                <a:cubicBezTo>
                  <a:pt x="657797" y="466739"/>
                  <a:pt x="571500" y="381014"/>
                  <a:pt x="547878" y="358630"/>
                </a:cubicBezTo>
                <a:cubicBezTo>
                  <a:pt x="524256" y="336246"/>
                  <a:pt x="333375" y="344343"/>
                  <a:pt x="310706" y="344343"/>
                </a:cubicBezTo>
                <a:cubicBezTo>
                  <a:pt x="288036" y="344343"/>
                  <a:pt x="312325" y="360726"/>
                  <a:pt x="305467" y="372346"/>
                </a:cubicBezTo>
                <a:cubicBezTo>
                  <a:pt x="298609" y="383967"/>
                  <a:pt x="263176" y="454833"/>
                  <a:pt x="253651" y="474359"/>
                </a:cubicBezTo>
                <a:cubicBezTo>
                  <a:pt x="244126" y="493885"/>
                  <a:pt x="244697" y="509792"/>
                  <a:pt x="244697" y="531509"/>
                </a:cubicBezTo>
                <a:cubicBezTo>
                  <a:pt x="244697" y="553226"/>
                  <a:pt x="242602" y="601327"/>
                  <a:pt x="257937" y="619234"/>
                </a:cubicBezTo>
                <a:cubicBezTo>
                  <a:pt x="261366" y="623330"/>
                  <a:pt x="264319" y="626473"/>
                  <a:pt x="267462" y="628759"/>
                </a:cubicBezTo>
                <a:cubicBezTo>
                  <a:pt x="261126" y="587155"/>
                  <a:pt x="289717" y="548292"/>
                  <a:pt x="331322" y="541956"/>
                </a:cubicBezTo>
                <a:cubicBezTo>
                  <a:pt x="372926" y="535620"/>
                  <a:pt x="411790" y="564211"/>
                  <a:pt x="418125" y="605815"/>
                </a:cubicBezTo>
                <a:cubicBezTo>
                  <a:pt x="419924" y="617626"/>
                  <a:pt x="418920" y="629694"/>
                  <a:pt x="415195" y="641046"/>
                </a:cubicBezTo>
                <a:lnTo>
                  <a:pt x="546830" y="641904"/>
                </a:lnTo>
                <a:cubicBezTo>
                  <a:pt x="534282" y="601734"/>
                  <a:pt x="556674" y="558997"/>
                  <a:pt x="596844" y="546450"/>
                </a:cubicBezTo>
                <a:cubicBezTo>
                  <a:pt x="637014" y="533902"/>
                  <a:pt x="679750" y="556293"/>
                  <a:pt x="692298" y="596463"/>
                </a:cubicBezTo>
                <a:cubicBezTo>
                  <a:pt x="696991" y="611486"/>
                  <a:pt x="696917" y="627592"/>
                  <a:pt x="692087" y="642570"/>
                </a:cubicBezTo>
                <a:lnTo>
                  <a:pt x="694087" y="642570"/>
                </a:lnTo>
                <a:cubicBezTo>
                  <a:pt x="712089" y="642570"/>
                  <a:pt x="730187" y="643142"/>
                  <a:pt x="730187" y="616186"/>
                </a:cubicBezTo>
                <a:cubicBezTo>
                  <a:pt x="730187" y="589230"/>
                  <a:pt x="728091" y="542177"/>
                  <a:pt x="722090" y="530461"/>
                </a:cubicBezTo>
                <a:cubicBezTo>
                  <a:pt x="716090" y="518745"/>
                  <a:pt x="693801" y="499219"/>
                  <a:pt x="676275" y="482836"/>
                </a:cubicBezTo>
                <a:close/>
                <a:moveTo>
                  <a:pt x="594836" y="462834"/>
                </a:moveTo>
                <a:lnTo>
                  <a:pt x="594836" y="462834"/>
                </a:lnTo>
                <a:cubicBezTo>
                  <a:pt x="549116" y="456166"/>
                  <a:pt x="448437" y="442926"/>
                  <a:pt x="413861" y="441593"/>
                </a:cubicBezTo>
                <a:lnTo>
                  <a:pt x="357854" y="439497"/>
                </a:lnTo>
                <a:lnTo>
                  <a:pt x="396526" y="359106"/>
                </a:lnTo>
                <a:cubicBezTo>
                  <a:pt x="455295" y="359106"/>
                  <a:pt x="519875" y="362440"/>
                  <a:pt x="532733" y="374727"/>
                </a:cubicBezTo>
                <a:cubicBezTo>
                  <a:pt x="545592" y="387015"/>
                  <a:pt x="578739" y="419781"/>
                  <a:pt x="608457" y="449213"/>
                </a:cubicBezTo>
                <a:cubicBezTo>
                  <a:pt x="613315" y="454261"/>
                  <a:pt x="610172" y="465024"/>
                  <a:pt x="594360" y="462834"/>
                </a:cubicBezTo>
                <a:close/>
                <a:moveTo>
                  <a:pt x="675323" y="605709"/>
                </a:moveTo>
                <a:cubicBezTo>
                  <a:pt x="682588" y="636424"/>
                  <a:pt x="663578" y="667213"/>
                  <a:pt x="632862" y="674479"/>
                </a:cubicBezTo>
                <a:cubicBezTo>
                  <a:pt x="624211" y="676525"/>
                  <a:pt x="615203" y="676525"/>
                  <a:pt x="606552" y="674479"/>
                </a:cubicBezTo>
                <a:cubicBezTo>
                  <a:pt x="585428" y="669520"/>
                  <a:pt x="568934" y="653026"/>
                  <a:pt x="563975" y="631902"/>
                </a:cubicBezTo>
                <a:cubicBezTo>
                  <a:pt x="556710" y="601187"/>
                  <a:pt x="575720" y="570397"/>
                  <a:pt x="606436" y="563132"/>
                </a:cubicBezTo>
                <a:cubicBezTo>
                  <a:pt x="615086" y="561086"/>
                  <a:pt x="624095" y="561086"/>
                  <a:pt x="632746" y="563132"/>
                </a:cubicBezTo>
                <a:cubicBezTo>
                  <a:pt x="653763" y="568295"/>
                  <a:pt x="670061" y="584888"/>
                  <a:pt x="674846" y="605994"/>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18" name="EON_Pict_Autarkie">
            <a:extLst>
              <a:ext uri="{FF2B5EF4-FFF2-40B4-BE49-F238E27FC236}">
                <a16:creationId xmlns:a16="http://schemas.microsoft.com/office/drawing/2014/main" id="{F756FD9B-A30C-42E5-AEA0-6B8F10520E12}"/>
              </a:ext>
            </a:extLst>
          </p:cNvPr>
          <p:cNvSpPr>
            <a:spLocks noChangeAspect="1"/>
          </p:cNvSpPr>
          <p:nvPr/>
        </p:nvSpPr>
        <p:spPr>
          <a:xfrm>
            <a:off x="4940236" y="3216775"/>
            <a:ext cx="158400" cy="316800"/>
          </a:xfrm>
          <a:custGeom>
            <a:avLst/>
            <a:gdLst>
              <a:gd name="connsiteX0" fmla="*/ 38100 w 209550"/>
              <a:gd name="connsiteY0" fmla="*/ 247650 h 419100"/>
              <a:gd name="connsiteX1" fmla="*/ 171450 w 209550"/>
              <a:gd name="connsiteY1" fmla="*/ 247650 h 419100"/>
              <a:gd name="connsiteX2" fmla="*/ 171450 w 209550"/>
              <a:gd name="connsiteY2" fmla="*/ 304800 h 419100"/>
              <a:gd name="connsiteX3" fmla="*/ 38100 w 209550"/>
              <a:gd name="connsiteY3" fmla="*/ 304800 h 419100"/>
              <a:gd name="connsiteX4" fmla="*/ 38100 w 209550"/>
              <a:gd name="connsiteY4" fmla="*/ 381000 h 419100"/>
              <a:gd name="connsiteX5" fmla="*/ 171450 w 209550"/>
              <a:gd name="connsiteY5" fmla="*/ 381000 h 419100"/>
              <a:gd name="connsiteX6" fmla="*/ 171450 w 209550"/>
              <a:gd name="connsiteY6" fmla="*/ 323850 h 419100"/>
              <a:gd name="connsiteX7" fmla="*/ 38100 w 209550"/>
              <a:gd name="connsiteY7" fmla="*/ 323850 h 419100"/>
              <a:gd name="connsiteX8" fmla="*/ 38100 w 209550"/>
              <a:gd name="connsiteY8" fmla="*/ 228600 h 419100"/>
              <a:gd name="connsiteX9" fmla="*/ 171450 w 209550"/>
              <a:gd name="connsiteY9" fmla="*/ 228600 h 419100"/>
              <a:gd name="connsiteX10" fmla="*/ 171450 w 209550"/>
              <a:gd name="connsiteY10" fmla="*/ 171450 h 419100"/>
              <a:gd name="connsiteX11" fmla="*/ 38100 w 209550"/>
              <a:gd name="connsiteY11" fmla="*/ 171450 h 419100"/>
              <a:gd name="connsiteX12" fmla="*/ 38100 w 209550"/>
              <a:gd name="connsiteY12" fmla="*/ 152400 h 419100"/>
              <a:gd name="connsiteX13" fmla="*/ 171450 w 209550"/>
              <a:gd name="connsiteY13" fmla="*/ 152400 h 419100"/>
              <a:gd name="connsiteX14" fmla="*/ 171450 w 209550"/>
              <a:gd name="connsiteY14" fmla="*/ 95250 h 419100"/>
              <a:gd name="connsiteX15" fmla="*/ 38100 w 209550"/>
              <a:gd name="connsiteY15" fmla="*/ 95250 h 419100"/>
              <a:gd name="connsiteX16" fmla="*/ 209550 w 209550"/>
              <a:gd name="connsiteY16" fmla="*/ 373666 h 419100"/>
              <a:gd name="connsiteX17" fmla="*/ 164306 w 209550"/>
              <a:gd name="connsiteY17" fmla="*/ 419100 h 419100"/>
              <a:gd name="connsiteX18" fmla="*/ 164211 w 209550"/>
              <a:gd name="connsiteY18" fmla="*/ 419100 h 419100"/>
              <a:gd name="connsiteX19" fmla="*/ 45720 w 209550"/>
              <a:gd name="connsiteY19" fmla="*/ 419100 h 419100"/>
              <a:gd name="connsiteX20" fmla="*/ 2 w 209550"/>
              <a:gd name="connsiteY20" fmla="*/ 374144 h 419100"/>
              <a:gd name="connsiteX21" fmla="*/ 0 w 209550"/>
              <a:gd name="connsiteY21" fmla="*/ 373666 h 419100"/>
              <a:gd name="connsiteX22" fmla="*/ 0 w 209550"/>
              <a:gd name="connsiteY22" fmla="*/ 68866 h 419100"/>
              <a:gd name="connsiteX23" fmla="*/ 11906 w 209550"/>
              <a:gd name="connsiteY23" fmla="*/ 57150 h 419100"/>
              <a:gd name="connsiteX24" fmla="*/ 38100 w 209550"/>
              <a:gd name="connsiteY24" fmla="*/ 57150 h 419100"/>
              <a:gd name="connsiteX25" fmla="*/ 38100 w 209550"/>
              <a:gd name="connsiteY25" fmla="*/ 22003 h 419100"/>
              <a:gd name="connsiteX26" fmla="*/ 60103 w 209550"/>
              <a:gd name="connsiteY26" fmla="*/ 0 h 419100"/>
              <a:gd name="connsiteX27" fmla="*/ 149447 w 209550"/>
              <a:gd name="connsiteY27" fmla="*/ 0 h 419100"/>
              <a:gd name="connsiteX28" fmla="*/ 165449 w 209550"/>
              <a:gd name="connsiteY28" fmla="*/ 7525 h 419100"/>
              <a:gd name="connsiteX29" fmla="*/ 171450 w 209550"/>
              <a:gd name="connsiteY29" fmla="*/ 23241 h 419100"/>
              <a:gd name="connsiteX30" fmla="*/ 171450 w 209550"/>
              <a:gd name="connsiteY30" fmla="*/ 57150 h 419100"/>
              <a:gd name="connsiteX31" fmla="*/ 197168 w 209550"/>
              <a:gd name="connsiteY31" fmla="*/ 57150 h 419100"/>
              <a:gd name="connsiteX32" fmla="*/ 209540 w 209550"/>
              <a:gd name="connsiteY32" fmla="*/ 68570 h 419100"/>
              <a:gd name="connsiteX33" fmla="*/ 209550 w 209550"/>
              <a:gd name="connsiteY33" fmla="*/ 69056 h 419100"/>
              <a:gd name="connsiteX34" fmla="*/ 57150 w 209550"/>
              <a:gd name="connsiteY34" fmla="*/ 57150 h 419100"/>
              <a:gd name="connsiteX35" fmla="*/ 152400 w 209550"/>
              <a:gd name="connsiteY35" fmla="*/ 57150 h 419100"/>
              <a:gd name="connsiteX36" fmla="*/ 152400 w 209550"/>
              <a:gd name="connsiteY36" fmla="*/ 22479 h 419100"/>
              <a:gd name="connsiteX37" fmla="*/ 149758 w 209550"/>
              <a:gd name="connsiteY37" fmla="*/ 19073 h 419100"/>
              <a:gd name="connsiteX38" fmla="*/ 149447 w 209550"/>
              <a:gd name="connsiteY38" fmla="*/ 19050 h 419100"/>
              <a:gd name="connsiteX39" fmla="*/ 60103 w 209550"/>
              <a:gd name="connsiteY39" fmla="*/ 19050 h 419100"/>
              <a:gd name="connsiteX40" fmla="*/ 57150 w 209550"/>
              <a:gd name="connsiteY40" fmla="*/ 22003 h 419100"/>
              <a:gd name="connsiteX41" fmla="*/ 190500 w 209550"/>
              <a:gd name="connsiteY41" fmla="*/ 373666 h 419100"/>
              <a:gd name="connsiteX42" fmla="*/ 190500 w 209550"/>
              <a:gd name="connsiteY42" fmla="*/ 76200 h 419100"/>
              <a:gd name="connsiteX43" fmla="*/ 19050 w 209550"/>
              <a:gd name="connsiteY43" fmla="*/ 76200 h 419100"/>
              <a:gd name="connsiteX44" fmla="*/ 19050 w 209550"/>
              <a:gd name="connsiteY44" fmla="*/ 373666 h 419100"/>
              <a:gd name="connsiteX45" fmla="*/ 45432 w 209550"/>
              <a:gd name="connsiteY45" fmla="*/ 400052 h 419100"/>
              <a:gd name="connsiteX46" fmla="*/ 45720 w 209550"/>
              <a:gd name="connsiteY46" fmla="*/ 400050 h 419100"/>
              <a:gd name="connsiteX47" fmla="*/ 164211 w 209550"/>
              <a:gd name="connsiteY47" fmla="*/ 400050 h 419100"/>
              <a:gd name="connsiteX48" fmla="*/ 190500 w 209550"/>
              <a:gd name="connsiteY48" fmla="*/ 37366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9550" h="419100">
                <a:moveTo>
                  <a:pt x="38100" y="247650"/>
                </a:moveTo>
                <a:lnTo>
                  <a:pt x="171450" y="247650"/>
                </a:lnTo>
                <a:lnTo>
                  <a:pt x="171450" y="304800"/>
                </a:lnTo>
                <a:lnTo>
                  <a:pt x="38100" y="304800"/>
                </a:lnTo>
                <a:close/>
                <a:moveTo>
                  <a:pt x="38100" y="381000"/>
                </a:moveTo>
                <a:lnTo>
                  <a:pt x="171450" y="381000"/>
                </a:lnTo>
                <a:lnTo>
                  <a:pt x="171450" y="323850"/>
                </a:lnTo>
                <a:lnTo>
                  <a:pt x="38100" y="323850"/>
                </a:lnTo>
                <a:close/>
                <a:moveTo>
                  <a:pt x="38100" y="228600"/>
                </a:moveTo>
                <a:lnTo>
                  <a:pt x="171450" y="228600"/>
                </a:lnTo>
                <a:lnTo>
                  <a:pt x="171450" y="171450"/>
                </a:lnTo>
                <a:lnTo>
                  <a:pt x="38100" y="171450"/>
                </a:lnTo>
                <a:close/>
                <a:moveTo>
                  <a:pt x="38100" y="152400"/>
                </a:moveTo>
                <a:lnTo>
                  <a:pt x="171450" y="152400"/>
                </a:lnTo>
                <a:lnTo>
                  <a:pt x="171450" y="95250"/>
                </a:lnTo>
                <a:lnTo>
                  <a:pt x="38100" y="95250"/>
                </a:lnTo>
                <a:close/>
                <a:moveTo>
                  <a:pt x="209550" y="373666"/>
                </a:moveTo>
                <a:cubicBezTo>
                  <a:pt x="209602" y="398706"/>
                  <a:pt x="189347" y="419048"/>
                  <a:pt x="164306" y="419100"/>
                </a:cubicBezTo>
                <a:cubicBezTo>
                  <a:pt x="164275" y="419100"/>
                  <a:pt x="164242" y="419100"/>
                  <a:pt x="164211" y="419100"/>
                </a:cubicBezTo>
                <a:lnTo>
                  <a:pt x="45720" y="419100"/>
                </a:lnTo>
                <a:cubicBezTo>
                  <a:pt x="20681" y="419311"/>
                  <a:pt x="212" y="399183"/>
                  <a:pt x="2" y="374144"/>
                </a:cubicBezTo>
                <a:cubicBezTo>
                  <a:pt x="0" y="373985"/>
                  <a:pt x="0" y="373825"/>
                  <a:pt x="0" y="373666"/>
                </a:cubicBezTo>
                <a:lnTo>
                  <a:pt x="0" y="68866"/>
                </a:lnTo>
                <a:cubicBezTo>
                  <a:pt x="104" y="62365"/>
                  <a:pt x="5405" y="57149"/>
                  <a:pt x="11906" y="57150"/>
                </a:cubicBezTo>
                <a:lnTo>
                  <a:pt x="38100" y="57150"/>
                </a:lnTo>
                <a:lnTo>
                  <a:pt x="38100" y="22003"/>
                </a:lnTo>
                <a:cubicBezTo>
                  <a:pt x="38100" y="9851"/>
                  <a:pt x="47951" y="0"/>
                  <a:pt x="60103" y="0"/>
                </a:cubicBezTo>
                <a:lnTo>
                  <a:pt x="149447" y="0"/>
                </a:lnTo>
                <a:cubicBezTo>
                  <a:pt x="155616" y="89"/>
                  <a:pt x="161447" y="2830"/>
                  <a:pt x="165449" y="7525"/>
                </a:cubicBezTo>
                <a:cubicBezTo>
                  <a:pt x="169280" y="11868"/>
                  <a:pt x="171411" y="17450"/>
                  <a:pt x="171450" y="23241"/>
                </a:cubicBezTo>
                <a:lnTo>
                  <a:pt x="171450" y="57150"/>
                </a:lnTo>
                <a:lnTo>
                  <a:pt x="197168" y="57150"/>
                </a:lnTo>
                <a:cubicBezTo>
                  <a:pt x="203738" y="56887"/>
                  <a:pt x="209278" y="62000"/>
                  <a:pt x="209540" y="68570"/>
                </a:cubicBezTo>
                <a:cubicBezTo>
                  <a:pt x="209547" y="68732"/>
                  <a:pt x="209550" y="68894"/>
                  <a:pt x="209550" y="69056"/>
                </a:cubicBezTo>
                <a:close/>
                <a:moveTo>
                  <a:pt x="57150" y="57150"/>
                </a:moveTo>
                <a:lnTo>
                  <a:pt x="152400" y="57150"/>
                </a:lnTo>
                <a:lnTo>
                  <a:pt x="152400" y="22479"/>
                </a:lnTo>
                <a:cubicBezTo>
                  <a:pt x="152610" y="20809"/>
                  <a:pt x="151428" y="19284"/>
                  <a:pt x="149758" y="19073"/>
                </a:cubicBezTo>
                <a:cubicBezTo>
                  <a:pt x="149655" y="19060"/>
                  <a:pt x="149551" y="19053"/>
                  <a:pt x="149447" y="19050"/>
                </a:cubicBezTo>
                <a:lnTo>
                  <a:pt x="60103" y="19050"/>
                </a:lnTo>
                <a:cubicBezTo>
                  <a:pt x="58472" y="19050"/>
                  <a:pt x="57150" y="20372"/>
                  <a:pt x="57150" y="22003"/>
                </a:cubicBezTo>
                <a:close/>
                <a:moveTo>
                  <a:pt x="190500" y="373666"/>
                </a:moveTo>
                <a:lnTo>
                  <a:pt x="190500" y="76200"/>
                </a:lnTo>
                <a:lnTo>
                  <a:pt x="19050" y="76200"/>
                </a:lnTo>
                <a:lnTo>
                  <a:pt x="19050" y="373666"/>
                </a:lnTo>
                <a:cubicBezTo>
                  <a:pt x="19049" y="388237"/>
                  <a:pt x="30861" y="400051"/>
                  <a:pt x="45432" y="400052"/>
                </a:cubicBezTo>
                <a:cubicBezTo>
                  <a:pt x="45529" y="400052"/>
                  <a:pt x="45624" y="400051"/>
                  <a:pt x="45720" y="400050"/>
                </a:cubicBezTo>
                <a:lnTo>
                  <a:pt x="164211" y="400050"/>
                </a:lnTo>
                <a:cubicBezTo>
                  <a:pt x="178745" y="399998"/>
                  <a:pt x="190500" y="388200"/>
                  <a:pt x="190500" y="373666"/>
                </a:cubicBezTo>
                <a:close/>
              </a:path>
            </a:pathLst>
          </a:custGeom>
          <a:solidFill>
            <a:srgbClr val="EB4B0A"/>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19" name="EON_Pict_Solar_Farm">
            <a:extLst>
              <a:ext uri="{FF2B5EF4-FFF2-40B4-BE49-F238E27FC236}">
                <a16:creationId xmlns:a16="http://schemas.microsoft.com/office/drawing/2014/main" id="{4ED4EF65-DFDF-4DB6-890B-4B8DAD6EC35E}"/>
              </a:ext>
            </a:extLst>
          </p:cNvPr>
          <p:cNvSpPr>
            <a:spLocks noChangeAspect="1"/>
          </p:cNvSpPr>
          <p:nvPr/>
        </p:nvSpPr>
        <p:spPr>
          <a:xfrm>
            <a:off x="4880690" y="1943699"/>
            <a:ext cx="578770" cy="316800"/>
          </a:xfrm>
          <a:custGeom>
            <a:avLst/>
            <a:gdLst>
              <a:gd name="connsiteX0" fmla="*/ 304766 w 904875"/>
              <a:gd name="connsiteY0" fmla="*/ 57150 h 495300"/>
              <a:gd name="connsiteX1" fmla="*/ 361916 w 904875"/>
              <a:gd name="connsiteY1" fmla="*/ 57150 h 495300"/>
              <a:gd name="connsiteX2" fmla="*/ 382205 w 904875"/>
              <a:gd name="connsiteY2" fmla="*/ 123825 h 495300"/>
              <a:gd name="connsiteX3" fmla="*/ 304766 w 904875"/>
              <a:gd name="connsiteY3" fmla="*/ 123825 h 495300"/>
              <a:gd name="connsiteX4" fmla="*/ 70451 w 904875"/>
              <a:gd name="connsiteY4" fmla="*/ 200025 h 495300"/>
              <a:gd name="connsiteX5" fmla="*/ 171416 w 904875"/>
              <a:gd name="connsiteY5" fmla="*/ 200025 h 495300"/>
              <a:gd name="connsiteX6" fmla="*/ 171416 w 904875"/>
              <a:gd name="connsiteY6" fmla="*/ 142875 h 495300"/>
              <a:gd name="connsiteX7" fmla="*/ 87787 w 904875"/>
              <a:gd name="connsiteY7" fmla="*/ 142875 h 495300"/>
              <a:gd name="connsiteX8" fmla="*/ 285716 w 904875"/>
              <a:gd name="connsiteY8" fmla="*/ 57150 h 495300"/>
              <a:gd name="connsiteX9" fmla="*/ 190466 w 904875"/>
              <a:gd name="connsiteY9" fmla="*/ 57150 h 495300"/>
              <a:gd name="connsiteX10" fmla="*/ 190466 w 904875"/>
              <a:gd name="connsiteY10" fmla="*/ 123825 h 495300"/>
              <a:gd name="connsiteX11" fmla="*/ 285716 w 904875"/>
              <a:gd name="connsiteY11" fmla="*/ 123825 h 495300"/>
              <a:gd name="connsiteX12" fmla="*/ 190466 w 904875"/>
              <a:gd name="connsiteY12" fmla="*/ 200025 h 495300"/>
              <a:gd name="connsiteX13" fmla="*/ 253331 w 904875"/>
              <a:gd name="connsiteY13" fmla="*/ 200025 h 495300"/>
              <a:gd name="connsiteX14" fmla="*/ 268286 w 904875"/>
              <a:gd name="connsiteY14" fmla="*/ 150876 h 495300"/>
              <a:gd name="connsiteX15" fmla="*/ 271905 w 904875"/>
              <a:gd name="connsiteY15" fmla="*/ 142875 h 495300"/>
              <a:gd name="connsiteX16" fmla="*/ 190466 w 904875"/>
              <a:gd name="connsiteY16" fmla="*/ 142875 h 495300"/>
              <a:gd name="connsiteX17" fmla="*/ 171416 w 904875"/>
              <a:gd name="connsiteY17" fmla="*/ 57150 h 495300"/>
              <a:gd name="connsiteX18" fmla="*/ 114266 w 904875"/>
              <a:gd name="connsiteY18" fmla="*/ 57150 h 495300"/>
              <a:gd name="connsiteX19" fmla="*/ 93597 w 904875"/>
              <a:gd name="connsiteY19" fmla="*/ 123825 h 495300"/>
              <a:gd name="connsiteX20" fmla="*/ 171416 w 904875"/>
              <a:gd name="connsiteY20" fmla="*/ 123825 h 495300"/>
              <a:gd name="connsiteX21" fmla="*/ 241711 w 904875"/>
              <a:gd name="connsiteY21" fmla="*/ 238125 h 495300"/>
              <a:gd name="connsiteX22" fmla="*/ 19016 w 904875"/>
              <a:gd name="connsiteY22" fmla="*/ 238125 h 495300"/>
              <a:gd name="connsiteX23" fmla="*/ 85691 w 904875"/>
              <a:gd name="connsiteY23" fmla="*/ 19050 h 495300"/>
              <a:gd name="connsiteX24" fmla="*/ 390491 w 904875"/>
              <a:gd name="connsiteY24" fmla="*/ 19050 h 495300"/>
              <a:gd name="connsiteX25" fmla="*/ 422400 w 904875"/>
              <a:gd name="connsiteY25" fmla="*/ 123825 h 495300"/>
              <a:gd name="connsiteX26" fmla="*/ 442307 w 904875"/>
              <a:gd name="connsiteY26" fmla="*/ 123825 h 495300"/>
              <a:gd name="connsiteX27" fmla="*/ 408684 w 904875"/>
              <a:gd name="connsiteY27" fmla="*/ 13526 h 495300"/>
              <a:gd name="connsiteX28" fmla="*/ 390491 w 904875"/>
              <a:gd name="connsiteY28" fmla="*/ 0 h 495300"/>
              <a:gd name="connsiteX29" fmla="*/ 85691 w 904875"/>
              <a:gd name="connsiteY29" fmla="*/ 0 h 495300"/>
              <a:gd name="connsiteX30" fmla="*/ 67499 w 904875"/>
              <a:gd name="connsiteY30" fmla="*/ 13526 h 495300"/>
              <a:gd name="connsiteX31" fmla="*/ 824 w 904875"/>
              <a:gd name="connsiteY31" fmla="*/ 232600 h 495300"/>
              <a:gd name="connsiteX32" fmla="*/ 13531 w 904875"/>
              <a:gd name="connsiteY32" fmla="*/ 256357 h 495300"/>
              <a:gd name="connsiteX33" fmla="*/ 19016 w 904875"/>
              <a:gd name="connsiteY33" fmla="*/ 257175 h 495300"/>
              <a:gd name="connsiteX34" fmla="*/ 161891 w 904875"/>
              <a:gd name="connsiteY34" fmla="*/ 257175 h 495300"/>
              <a:gd name="connsiteX35" fmla="*/ 161891 w 904875"/>
              <a:gd name="connsiteY35" fmla="*/ 314325 h 495300"/>
              <a:gd name="connsiteX36" fmla="*/ 142270 w 904875"/>
              <a:gd name="connsiteY36" fmla="*/ 314325 h 495300"/>
              <a:gd name="connsiteX37" fmla="*/ 123791 w 904875"/>
              <a:gd name="connsiteY37" fmla="*/ 332804 h 495300"/>
              <a:gd name="connsiteX38" fmla="*/ 123791 w 904875"/>
              <a:gd name="connsiteY38" fmla="*/ 333947 h 495300"/>
              <a:gd name="connsiteX39" fmla="*/ 142270 w 904875"/>
              <a:gd name="connsiteY39" fmla="*/ 352425 h 495300"/>
              <a:gd name="connsiteX40" fmla="*/ 206945 w 904875"/>
              <a:gd name="connsiteY40" fmla="*/ 352425 h 495300"/>
              <a:gd name="connsiteX41" fmla="*/ 660811 w 904875"/>
              <a:gd name="connsiteY41" fmla="*/ 200025 h 495300"/>
              <a:gd name="connsiteX42" fmla="*/ 723866 w 904875"/>
              <a:gd name="connsiteY42" fmla="*/ 200025 h 495300"/>
              <a:gd name="connsiteX43" fmla="*/ 723866 w 904875"/>
              <a:gd name="connsiteY43" fmla="*/ 142875 h 495300"/>
              <a:gd name="connsiteX44" fmla="*/ 642428 w 904875"/>
              <a:gd name="connsiteY44" fmla="*/ 142875 h 495300"/>
              <a:gd name="connsiteX45" fmla="*/ 646047 w 904875"/>
              <a:gd name="connsiteY45" fmla="*/ 150876 h 495300"/>
              <a:gd name="connsiteX46" fmla="*/ 742916 w 904875"/>
              <a:gd name="connsiteY46" fmla="*/ 200025 h 495300"/>
              <a:gd name="connsiteX47" fmla="*/ 843881 w 904875"/>
              <a:gd name="connsiteY47" fmla="*/ 200025 h 495300"/>
              <a:gd name="connsiteX48" fmla="*/ 826451 w 904875"/>
              <a:gd name="connsiteY48" fmla="*/ 142875 h 495300"/>
              <a:gd name="connsiteX49" fmla="*/ 742916 w 904875"/>
              <a:gd name="connsiteY49" fmla="*/ 142875 h 495300"/>
              <a:gd name="connsiteX50" fmla="*/ 742916 w 904875"/>
              <a:gd name="connsiteY50" fmla="*/ 57150 h 495300"/>
              <a:gd name="connsiteX51" fmla="*/ 742916 w 904875"/>
              <a:gd name="connsiteY51" fmla="*/ 123825 h 495300"/>
              <a:gd name="connsiteX52" fmla="*/ 820736 w 904875"/>
              <a:gd name="connsiteY52" fmla="*/ 123825 h 495300"/>
              <a:gd name="connsiteX53" fmla="*/ 800066 w 904875"/>
              <a:gd name="connsiteY53" fmla="*/ 57150 h 495300"/>
              <a:gd name="connsiteX54" fmla="*/ 723866 w 904875"/>
              <a:gd name="connsiteY54" fmla="*/ 57150 h 495300"/>
              <a:gd name="connsiteX55" fmla="*/ 628616 w 904875"/>
              <a:gd name="connsiteY55" fmla="*/ 57150 h 495300"/>
              <a:gd name="connsiteX56" fmla="*/ 628616 w 904875"/>
              <a:gd name="connsiteY56" fmla="*/ 123825 h 495300"/>
              <a:gd name="connsiteX57" fmla="*/ 723866 w 904875"/>
              <a:gd name="connsiteY57" fmla="*/ 123825 h 495300"/>
              <a:gd name="connsiteX58" fmla="*/ 609566 w 904875"/>
              <a:gd name="connsiteY58" fmla="*/ 57150 h 495300"/>
              <a:gd name="connsiteX59" fmla="*/ 552416 w 904875"/>
              <a:gd name="connsiteY59" fmla="*/ 57150 h 495300"/>
              <a:gd name="connsiteX60" fmla="*/ 532128 w 904875"/>
              <a:gd name="connsiteY60" fmla="*/ 123825 h 495300"/>
              <a:gd name="connsiteX61" fmla="*/ 609566 w 904875"/>
              <a:gd name="connsiteY61" fmla="*/ 123825 h 495300"/>
              <a:gd name="connsiteX62" fmla="*/ 913509 w 904875"/>
              <a:gd name="connsiteY62" fmla="*/ 232600 h 495300"/>
              <a:gd name="connsiteX63" fmla="*/ 846834 w 904875"/>
              <a:gd name="connsiteY63" fmla="*/ 13526 h 495300"/>
              <a:gd name="connsiteX64" fmla="*/ 828641 w 904875"/>
              <a:gd name="connsiteY64" fmla="*/ 0 h 495300"/>
              <a:gd name="connsiteX65" fmla="*/ 523841 w 904875"/>
              <a:gd name="connsiteY65" fmla="*/ 0 h 495300"/>
              <a:gd name="connsiteX66" fmla="*/ 505649 w 904875"/>
              <a:gd name="connsiteY66" fmla="*/ 13526 h 495300"/>
              <a:gd name="connsiteX67" fmla="*/ 472025 w 904875"/>
              <a:gd name="connsiteY67" fmla="*/ 123825 h 495300"/>
              <a:gd name="connsiteX68" fmla="*/ 491933 w 904875"/>
              <a:gd name="connsiteY68" fmla="*/ 123825 h 495300"/>
              <a:gd name="connsiteX69" fmla="*/ 523841 w 904875"/>
              <a:gd name="connsiteY69" fmla="*/ 19050 h 495300"/>
              <a:gd name="connsiteX70" fmla="*/ 828641 w 904875"/>
              <a:gd name="connsiteY70" fmla="*/ 19050 h 495300"/>
              <a:gd name="connsiteX71" fmla="*/ 895316 w 904875"/>
              <a:gd name="connsiteY71" fmla="*/ 238125 h 495300"/>
              <a:gd name="connsiteX72" fmla="*/ 672622 w 904875"/>
              <a:gd name="connsiteY72" fmla="*/ 238125 h 495300"/>
              <a:gd name="connsiteX73" fmla="*/ 707388 w 904875"/>
              <a:gd name="connsiteY73" fmla="*/ 352425 h 495300"/>
              <a:gd name="connsiteX74" fmla="*/ 772063 w 904875"/>
              <a:gd name="connsiteY74" fmla="*/ 352425 h 495300"/>
              <a:gd name="connsiteX75" fmla="*/ 790541 w 904875"/>
              <a:gd name="connsiteY75" fmla="*/ 333947 h 495300"/>
              <a:gd name="connsiteX76" fmla="*/ 790541 w 904875"/>
              <a:gd name="connsiteY76" fmla="*/ 332804 h 495300"/>
              <a:gd name="connsiteX77" fmla="*/ 772063 w 904875"/>
              <a:gd name="connsiteY77" fmla="*/ 314325 h 495300"/>
              <a:gd name="connsiteX78" fmla="*/ 752441 w 904875"/>
              <a:gd name="connsiteY78" fmla="*/ 314325 h 495300"/>
              <a:gd name="connsiteX79" fmla="*/ 752441 w 904875"/>
              <a:gd name="connsiteY79" fmla="*/ 257175 h 495300"/>
              <a:gd name="connsiteX80" fmla="*/ 895316 w 904875"/>
              <a:gd name="connsiteY80" fmla="*/ 257175 h 495300"/>
              <a:gd name="connsiteX81" fmla="*/ 914327 w 904875"/>
              <a:gd name="connsiteY81" fmla="*/ 238087 h 495300"/>
              <a:gd name="connsiteX82" fmla="*/ 913509 w 904875"/>
              <a:gd name="connsiteY82" fmla="*/ 232600 h 495300"/>
              <a:gd name="connsiteX83" fmla="*/ 409541 w 904875"/>
              <a:gd name="connsiteY83" fmla="*/ 342900 h 495300"/>
              <a:gd name="connsiteX84" fmla="*/ 504791 w 904875"/>
              <a:gd name="connsiteY84" fmla="*/ 342900 h 495300"/>
              <a:gd name="connsiteX85" fmla="*/ 504791 w 904875"/>
              <a:gd name="connsiteY85" fmla="*/ 285750 h 495300"/>
              <a:gd name="connsiteX86" fmla="*/ 409541 w 904875"/>
              <a:gd name="connsiteY86" fmla="*/ 285750 h 495300"/>
              <a:gd name="connsiteX87" fmla="*/ 321435 w 904875"/>
              <a:gd name="connsiteY87" fmla="*/ 238125 h 495300"/>
              <a:gd name="connsiteX88" fmla="*/ 318578 w 904875"/>
              <a:gd name="connsiteY88" fmla="*/ 247650 h 495300"/>
              <a:gd name="connsiteX89" fmla="*/ 315720 w 904875"/>
              <a:gd name="connsiteY89" fmla="*/ 257175 h 495300"/>
              <a:gd name="connsiteX90" fmla="*/ 314387 w 904875"/>
              <a:gd name="connsiteY90" fmla="*/ 261461 h 495300"/>
              <a:gd name="connsiteX91" fmla="*/ 312767 w 904875"/>
              <a:gd name="connsiteY91" fmla="*/ 266700 h 495300"/>
              <a:gd name="connsiteX92" fmla="*/ 390491 w 904875"/>
              <a:gd name="connsiteY92" fmla="*/ 266700 h 495300"/>
              <a:gd name="connsiteX93" fmla="*/ 390491 w 904875"/>
              <a:gd name="connsiteY93" fmla="*/ 200025 h 495300"/>
              <a:gd name="connsiteX94" fmla="*/ 333341 w 904875"/>
              <a:gd name="connsiteY94" fmla="*/ 200025 h 495300"/>
              <a:gd name="connsiteX95" fmla="*/ 306957 w 904875"/>
              <a:gd name="connsiteY95" fmla="*/ 285750 h 495300"/>
              <a:gd name="connsiteX96" fmla="*/ 298289 w 904875"/>
              <a:gd name="connsiteY96" fmla="*/ 314325 h 495300"/>
              <a:gd name="connsiteX97" fmla="*/ 296861 w 904875"/>
              <a:gd name="connsiteY97" fmla="*/ 319088 h 495300"/>
              <a:gd name="connsiteX98" fmla="*/ 295241 w 904875"/>
              <a:gd name="connsiteY98" fmla="*/ 323850 h 495300"/>
              <a:gd name="connsiteX99" fmla="*/ 292384 w 904875"/>
              <a:gd name="connsiteY99" fmla="*/ 333375 h 495300"/>
              <a:gd name="connsiteX100" fmla="*/ 289526 w 904875"/>
              <a:gd name="connsiteY100" fmla="*/ 342900 h 495300"/>
              <a:gd name="connsiteX101" fmla="*/ 390491 w 904875"/>
              <a:gd name="connsiteY101" fmla="*/ 342900 h 495300"/>
              <a:gd name="connsiteX102" fmla="*/ 390491 w 904875"/>
              <a:gd name="connsiteY102" fmla="*/ 285750 h 495300"/>
              <a:gd name="connsiteX103" fmla="*/ 306862 w 904875"/>
              <a:gd name="connsiteY103" fmla="*/ 285750 h 495300"/>
              <a:gd name="connsiteX104" fmla="*/ 468882 w 904875"/>
              <a:gd name="connsiteY104" fmla="*/ 200025 h 495300"/>
              <a:gd name="connsiteX105" fmla="*/ 409541 w 904875"/>
              <a:gd name="connsiteY105" fmla="*/ 200025 h 495300"/>
              <a:gd name="connsiteX106" fmla="*/ 409541 w 904875"/>
              <a:gd name="connsiteY106" fmla="*/ 266700 h 495300"/>
              <a:gd name="connsiteX107" fmla="*/ 504791 w 904875"/>
              <a:gd name="connsiteY107" fmla="*/ 266700 h 495300"/>
              <a:gd name="connsiteX108" fmla="*/ 504791 w 904875"/>
              <a:gd name="connsiteY108" fmla="*/ 200025 h 495300"/>
              <a:gd name="connsiteX109" fmla="*/ 468787 w 904875"/>
              <a:gd name="connsiteY109" fmla="*/ 200025 h 495300"/>
              <a:gd name="connsiteX110" fmla="*/ 601756 w 904875"/>
              <a:gd name="connsiteY110" fmla="*/ 266700 h 495300"/>
              <a:gd name="connsiteX111" fmla="*/ 600041 w 904875"/>
              <a:gd name="connsiteY111" fmla="*/ 261461 h 495300"/>
              <a:gd name="connsiteX112" fmla="*/ 598708 w 904875"/>
              <a:gd name="connsiteY112" fmla="*/ 257175 h 495300"/>
              <a:gd name="connsiteX113" fmla="*/ 595850 w 904875"/>
              <a:gd name="connsiteY113" fmla="*/ 247650 h 495300"/>
              <a:gd name="connsiteX114" fmla="*/ 592993 w 904875"/>
              <a:gd name="connsiteY114" fmla="*/ 238125 h 495300"/>
              <a:gd name="connsiteX115" fmla="*/ 580991 w 904875"/>
              <a:gd name="connsiteY115" fmla="*/ 200025 h 495300"/>
              <a:gd name="connsiteX116" fmla="*/ 523841 w 904875"/>
              <a:gd name="connsiteY116" fmla="*/ 200025 h 495300"/>
              <a:gd name="connsiteX117" fmla="*/ 523841 w 904875"/>
              <a:gd name="connsiteY117" fmla="*/ 266700 h 495300"/>
              <a:gd name="connsiteX118" fmla="*/ 601661 w 904875"/>
              <a:gd name="connsiteY118" fmla="*/ 266700 h 495300"/>
              <a:gd name="connsiteX119" fmla="*/ 619091 w 904875"/>
              <a:gd name="connsiteY119" fmla="*/ 323850 h 495300"/>
              <a:gd name="connsiteX120" fmla="*/ 617663 w 904875"/>
              <a:gd name="connsiteY120" fmla="*/ 319088 h 495300"/>
              <a:gd name="connsiteX121" fmla="*/ 616234 w 904875"/>
              <a:gd name="connsiteY121" fmla="*/ 314325 h 495300"/>
              <a:gd name="connsiteX122" fmla="*/ 607566 w 904875"/>
              <a:gd name="connsiteY122" fmla="*/ 285750 h 495300"/>
              <a:gd name="connsiteX123" fmla="*/ 523841 w 904875"/>
              <a:gd name="connsiteY123" fmla="*/ 285750 h 495300"/>
              <a:gd name="connsiteX124" fmla="*/ 523841 w 904875"/>
              <a:gd name="connsiteY124" fmla="*/ 342900 h 495300"/>
              <a:gd name="connsiteX125" fmla="*/ 624806 w 904875"/>
              <a:gd name="connsiteY125" fmla="*/ 342900 h 495300"/>
              <a:gd name="connsiteX126" fmla="*/ 621949 w 904875"/>
              <a:gd name="connsiteY126" fmla="*/ 333375 h 495300"/>
              <a:gd name="connsiteX127" fmla="*/ 694529 w 904875"/>
              <a:gd name="connsiteY127" fmla="*/ 375475 h 495300"/>
              <a:gd name="connsiteX128" fmla="*/ 681823 w 904875"/>
              <a:gd name="connsiteY128" fmla="*/ 399232 h 495300"/>
              <a:gd name="connsiteX129" fmla="*/ 676241 w 904875"/>
              <a:gd name="connsiteY129" fmla="*/ 400050 h 495300"/>
              <a:gd name="connsiteX130" fmla="*/ 533366 w 904875"/>
              <a:gd name="connsiteY130" fmla="*/ 400050 h 495300"/>
              <a:gd name="connsiteX131" fmla="*/ 533366 w 904875"/>
              <a:gd name="connsiteY131" fmla="*/ 457200 h 495300"/>
              <a:gd name="connsiteX132" fmla="*/ 552988 w 904875"/>
              <a:gd name="connsiteY132" fmla="*/ 457200 h 495300"/>
              <a:gd name="connsiteX133" fmla="*/ 571466 w 904875"/>
              <a:gd name="connsiteY133" fmla="*/ 475679 h 495300"/>
              <a:gd name="connsiteX134" fmla="*/ 571466 w 904875"/>
              <a:gd name="connsiteY134" fmla="*/ 476821 h 495300"/>
              <a:gd name="connsiteX135" fmla="*/ 552988 w 904875"/>
              <a:gd name="connsiteY135" fmla="*/ 495300 h 495300"/>
              <a:gd name="connsiteX136" fmla="*/ 361345 w 904875"/>
              <a:gd name="connsiteY136" fmla="*/ 495300 h 495300"/>
              <a:gd name="connsiteX137" fmla="*/ 342866 w 904875"/>
              <a:gd name="connsiteY137" fmla="*/ 476821 h 495300"/>
              <a:gd name="connsiteX138" fmla="*/ 342866 w 904875"/>
              <a:gd name="connsiteY138" fmla="*/ 475679 h 495300"/>
              <a:gd name="connsiteX139" fmla="*/ 361345 w 904875"/>
              <a:gd name="connsiteY139" fmla="*/ 457200 h 495300"/>
              <a:gd name="connsiteX140" fmla="*/ 380966 w 904875"/>
              <a:gd name="connsiteY140" fmla="*/ 457200 h 495300"/>
              <a:gd name="connsiteX141" fmla="*/ 380966 w 904875"/>
              <a:gd name="connsiteY141" fmla="*/ 400050 h 495300"/>
              <a:gd name="connsiteX142" fmla="*/ 238091 w 904875"/>
              <a:gd name="connsiteY142" fmla="*/ 400050 h 495300"/>
              <a:gd name="connsiteX143" fmla="*/ 219081 w 904875"/>
              <a:gd name="connsiteY143" fmla="*/ 380962 h 495300"/>
              <a:gd name="connsiteX144" fmla="*/ 219899 w 904875"/>
              <a:gd name="connsiteY144" fmla="*/ 375475 h 495300"/>
              <a:gd name="connsiteX145" fmla="*/ 226852 w 904875"/>
              <a:gd name="connsiteY145" fmla="*/ 352425 h 495300"/>
              <a:gd name="connsiteX146" fmla="*/ 228281 w 904875"/>
              <a:gd name="connsiteY146" fmla="*/ 347663 h 495300"/>
              <a:gd name="connsiteX147" fmla="*/ 229709 w 904875"/>
              <a:gd name="connsiteY147" fmla="*/ 342900 h 495300"/>
              <a:gd name="connsiteX148" fmla="*/ 232567 w 904875"/>
              <a:gd name="connsiteY148" fmla="*/ 333375 h 495300"/>
              <a:gd name="connsiteX149" fmla="*/ 235424 w 904875"/>
              <a:gd name="connsiteY149" fmla="*/ 323850 h 495300"/>
              <a:gd name="connsiteX150" fmla="*/ 236853 w 904875"/>
              <a:gd name="connsiteY150" fmla="*/ 319088 h 495300"/>
              <a:gd name="connsiteX151" fmla="*/ 238091 w 904875"/>
              <a:gd name="connsiteY151" fmla="*/ 314325 h 495300"/>
              <a:gd name="connsiteX152" fmla="*/ 249712 w 904875"/>
              <a:gd name="connsiteY152" fmla="*/ 276225 h 495300"/>
              <a:gd name="connsiteX153" fmla="*/ 255522 w 904875"/>
              <a:gd name="connsiteY153" fmla="*/ 257175 h 495300"/>
              <a:gd name="connsiteX154" fmla="*/ 257237 w 904875"/>
              <a:gd name="connsiteY154" fmla="*/ 251650 h 495300"/>
              <a:gd name="connsiteX155" fmla="*/ 258475 w 904875"/>
              <a:gd name="connsiteY155" fmla="*/ 247650 h 495300"/>
              <a:gd name="connsiteX156" fmla="*/ 261332 w 904875"/>
              <a:gd name="connsiteY156" fmla="*/ 238125 h 495300"/>
              <a:gd name="connsiteX157" fmla="*/ 272953 w 904875"/>
              <a:gd name="connsiteY157" fmla="*/ 200025 h 495300"/>
              <a:gd name="connsiteX158" fmla="*/ 285716 w 904875"/>
              <a:gd name="connsiteY158" fmla="*/ 159068 h 495300"/>
              <a:gd name="connsiteX159" fmla="*/ 286574 w 904875"/>
              <a:gd name="connsiteY159" fmla="*/ 156305 h 495300"/>
              <a:gd name="connsiteX160" fmla="*/ 304766 w 904875"/>
              <a:gd name="connsiteY160" fmla="*/ 142875 h 495300"/>
              <a:gd name="connsiteX161" fmla="*/ 609566 w 904875"/>
              <a:gd name="connsiteY161" fmla="*/ 142875 h 495300"/>
              <a:gd name="connsiteX162" fmla="*/ 627759 w 904875"/>
              <a:gd name="connsiteY162" fmla="*/ 156400 h 495300"/>
              <a:gd name="connsiteX163" fmla="*/ 628616 w 904875"/>
              <a:gd name="connsiteY163" fmla="*/ 159163 h 495300"/>
              <a:gd name="connsiteX164" fmla="*/ 641094 w 904875"/>
              <a:gd name="connsiteY164" fmla="*/ 200025 h 495300"/>
              <a:gd name="connsiteX165" fmla="*/ 652715 w 904875"/>
              <a:gd name="connsiteY165" fmla="*/ 238125 h 495300"/>
              <a:gd name="connsiteX166" fmla="*/ 655572 w 904875"/>
              <a:gd name="connsiteY166" fmla="*/ 247650 h 495300"/>
              <a:gd name="connsiteX167" fmla="*/ 656810 w 904875"/>
              <a:gd name="connsiteY167" fmla="*/ 251650 h 495300"/>
              <a:gd name="connsiteX168" fmla="*/ 658525 w 904875"/>
              <a:gd name="connsiteY168" fmla="*/ 257175 h 495300"/>
              <a:gd name="connsiteX169" fmla="*/ 664335 w 904875"/>
              <a:gd name="connsiteY169" fmla="*/ 276225 h 495300"/>
              <a:gd name="connsiteX170" fmla="*/ 676241 w 904875"/>
              <a:gd name="connsiteY170" fmla="*/ 314325 h 495300"/>
              <a:gd name="connsiteX171" fmla="*/ 677670 w 904875"/>
              <a:gd name="connsiteY171" fmla="*/ 319088 h 495300"/>
              <a:gd name="connsiteX172" fmla="*/ 679099 w 904875"/>
              <a:gd name="connsiteY172" fmla="*/ 323850 h 495300"/>
              <a:gd name="connsiteX173" fmla="*/ 681956 w 904875"/>
              <a:gd name="connsiteY173" fmla="*/ 333375 h 495300"/>
              <a:gd name="connsiteX174" fmla="*/ 684814 w 904875"/>
              <a:gd name="connsiteY174" fmla="*/ 342900 h 495300"/>
              <a:gd name="connsiteX175" fmla="*/ 686243 w 904875"/>
              <a:gd name="connsiteY175" fmla="*/ 347663 h 495300"/>
              <a:gd name="connsiteX176" fmla="*/ 687671 w 904875"/>
              <a:gd name="connsiteY176" fmla="*/ 352425 h 495300"/>
              <a:gd name="connsiteX177" fmla="*/ 676241 w 904875"/>
              <a:gd name="connsiteY177" fmla="*/ 381000 h 495300"/>
              <a:gd name="connsiteX178" fmla="*/ 621187 w 904875"/>
              <a:gd name="connsiteY178" fmla="*/ 200025 h 495300"/>
              <a:gd name="connsiteX179" fmla="*/ 609566 w 904875"/>
              <a:gd name="connsiteY179" fmla="*/ 161925 h 495300"/>
              <a:gd name="connsiteX180" fmla="*/ 304766 w 904875"/>
              <a:gd name="connsiteY180" fmla="*/ 161925 h 495300"/>
              <a:gd name="connsiteX181" fmla="*/ 238091 w 904875"/>
              <a:gd name="connsiteY181" fmla="*/ 3810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904875" h="495300">
                <a:moveTo>
                  <a:pt x="304766" y="57150"/>
                </a:moveTo>
                <a:lnTo>
                  <a:pt x="361916" y="57150"/>
                </a:lnTo>
                <a:lnTo>
                  <a:pt x="382205" y="123825"/>
                </a:lnTo>
                <a:lnTo>
                  <a:pt x="304766" y="123825"/>
                </a:lnTo>
                <a:close/>
                <a:moveTo>
                  <a:pt x="70451" y="200025"/>
                </a:moveTo>
                <a:lnTo>
                  <a:pt x="171416" y="200025"/>
                </a:lnTo>
                <a:lnTo>
                  <a:pt x="171416" y="142875"/>
                </a:lnTo>
                <a:lnTo>
                  <a:pt x="87787" y="142875"/>
                </a:lnTo>
                <a:close/>
                <a:moveTo>
                  <a:pt x="285716" y="57150"/>
                </a:moveTo>
                <a:lnTo>
                  <a:pt x="190466" y="57150"/>
                </a:lnTo>
                <a:lnTo>
                  <a:pt x="190466" y="123825"/>
                </a:lnTo>
                <a:lnTo>
                  <a:pt x="285716" y="123825"/>
                </a:lnTo>
                <a:close/>
                <a:moveTo>
                  <a:pt x="190466" y="200025"/>
                </a:moveTo>
                <a:lnTo>
                  <a:pt x="253331" y="200025"/>
                </a:lnTo>
                <a:lnTo>
                  <a:pt x="268286" y="150876"/>
                </a:lnTo>
                <a:cubicBezTo>
                  <a:pt x="269180" y="148079"/>
                  <a:pt x="270395" y="145393"/>
                  <a:pt x="271905" y="142875"/>
                </a:cubicBezTo>
                <a:lnTo>
                  <a:pt x="190466" y="142875"/>
                </a:lnTo>
                <a:close/>
                <a:moveTo>
                  <a:pt x="171416" y="57150"/>
                </a:moveTo>
                <a:lnTo>
                  <a:pt x="114266" y="57150"/>
                </a:lnTo>
                <a:lnTo>
                  <a:pt x="93597" y="123825"/>
                </a:lnTo>
                <a:lnTo>
                  <a:pt x="171416" y="123825"/>
                </a:lnTo>
                <a:close/>
                <a:moveTo>
                  <a:pt x="241711" y="238125"/>
                </a:moveTo>
                <a:lnTo>
                  <a:pt x="19016" y="238125"/>
                </a:lnTo>
                <a:lnTo>
                  <a:pt x="85691" y="19050"/>
                </a:lnTo>
                <a:lnTo>
                  <a:pt x="390491" y="19050"/>
                </a:lnTo>
                <a:lnTo>
                  <a:pt x="422400" y="123825"/>
                </a:lnTo>
                <a:lnTo>
                  <a:pt x="442307" y="123825"/>
                </a:lnTo>
                <a:lnTo>
                  <a:pt x="408684" y="13526"/>
                </a:lnTo>
                <a:cubicBezTo>
                  <a:pt x="406254" y="5506"/>
                  <a:pt x="398871" y="17"/>
                  <a:pt x="390491" y="0"/>
                </a:cubicBezTo>
                <a:lnTo>
                  <a:pt x="85691" y="0"/>
                </a:lnTo>
                <a:cubicBezTo>
                  <a:pt x="77313" y="17"/>
                  <a:pt x="69929" y="5506"/>
                  <a:pt x="67499" y="13526"/>
                </a:cubicBezTo>
                <a:lnTo>
                  <a:pt x="824" y="232600"/>
                </a:lnTo>
                <a:cubicBezTo>
                  <a:pt x="-2227" y="242669"/>
                  <a:pt x="3462" y="253305"/>
                  <a:pt x="13531" y="256357"/>
                </a:cubicBezTo>
                <a:cubicBezTo>
                  <a:pt x="15309" y="256895"/>
                  <a:pt x="17158" y="257171"/>
                  <a:pt x="19016" y="257175"/>
                </a:cubicBezTo>
                <a:lnTo>
                  <a:pt x="161891" y="257175"/>
                </a:lnTo>
                <a:lnTo>
                  <a:pt x="161891" y="314325"/>
                </a:lnTo>
                <a:lnTo>
                  <a:pt x="142270" y="314325"/>
                </a:lnTo>
                <a:cubicBezTo>
                  <a:pt x="132065" y="314325"/>
                  <a:pt x="123791" y="322598"/>
                  <a:pt x="123791" y="332804"/>
                </a:cubicBezTo>
                <a:lnTo>
                  <a:pt x="123791" y="333947"/>
                </a:lnTo>
                <a:cubicBezTo>
                  <a:pt x="123791" y="344152"/>
                  <a:pt x="132065" y="352425"/>
                  <a:pt x="142270" y="352425"/>
                </a:cubicBezTo>
                <a:lnTo>
                  <a:pt x="206945" y="352425"/>
                </a:lnTo>
                <a:close/>
                <a:moveTo>
                  <a:pt x="660811" y="200025"/>
                </a:moveTo>
                <a:lnTo>
                  <a:pt x="723866" y="200025"/>
                </a:lnTo>
                <a:lnTo>
                  <a:pt x="723866" y="142875"/>
                </a:lnTo>
                <a:lnTo>
                  <a:pt x="642428" y="142875"/>
                </a:lnTo>
                <a:cubicBezTo>
                  <a:pt x="643938" y="145393"/>
                  <a:pt x="645153" y="148079"/>
                  <a:pt x="646047" y="150876"/>
                </a:cubicBezTo>
                <a:close/>
                <a:moveTo>
                  <a:pt x="742916" y="200025"/>
                </a:moveTo>
                <a:lnTo>
                  <a:pt x="843881" y="200025"/>
                </a:lnTo>
                <a:lnTo>
                  <a:pt x="826451" y="142875"/>
                </a:lnTo>
                <a:lnTo>
                  <a:pt x="742916" y="142875"/>
                </a:lnTo>
                <a:close/>
                <a:moveTo>
                  <a:pt x="742916" y="57150"/>
                </a:moveTo>
                <a:lnTo>
                  <a:pt x="742916" y="123825"/>
                </a:lnTo>
                <a:lnTo>
                  <a:pt x="820736" y="123825"/>
                </a:lnTo>
                <a:lnTo>
                  <a:pt x="800066" y="57150"/>
                </a:lnTo>
                <a:close/>
                <a:moveTo>
                  <a:pt x="723866" y="57150"/>
                </a:moveTo>
                <a:lnTo>
                  <a:pt x="628616" y="57150"/>
                </a:lnTo>
                <a:lnTo>
                  <a:pt x="628616" y="123825"/>
                </a:lnTo>
                <a:lnTo>
                  <a:pt x="723866" y="123825"/>
                </a:lnTo>
                <a:close/>
                <a:moveTo>
                  <a:pt x="609566" y="57150"/>
                </a:moveTo>
                <a:lnTo>
                  <a:pt x="552416" y="57150"/>
                </a:lnTo>
                <a:lnTo>
                  <a:pt x="532128" y="123825"/>
                </a:lnTo>
                <a:lnTo>
                  <a:pt x="609566" y="123825"/>
                </a:lnTo>
                <a:close/>
                <a:moveTo>
                  <a:pt x="913509" y="232600"/>
                </a:moveTo>
                <a:lnTo>
                  <a:pt x="846834" y="13526"/>
                </a:lnTo>
                <a:cubicBezTo>
                  <a:pt x="844404" y="5506"/>
                  <a:pt x="837021" y="17"/>
                  <a:pt x="828641" y="0"/>
                </a:cubicBezTo>
                <a:lnTo>
                  <a:pt x="523841" y="0"/>
                </a:lnTo>
                <a:cubicBezTo>
                  <a:pt x="515462" y="17"/>
                  <a:pt x="508079" y="5506"/>
                  <a:pt x="505649" y="13526"/>
                </a:cubicBezTo>
                <a:lnTo>
                  <a:pt x="472025" y="123825"/>
                </a:lnTo>
                <a:lnTo>
                  <a:pt x="491933" y="123825"/>
                </a:lnTo>
                <a:lnTo>
                  <a:pt x="523841" y="19050"/>
                </a:lnTo>
                <a:lnTo>
                  <a:pt x="828641" y="19050"/>
                </a:lnTo>
                <a:lnTo>
                  <a:pt x="895316" y="238125"/>
                </a:lnTo>
                <a:lnTo>
                  <a:pt x="672622" y="238125"/>
                </a:lnTo>
                <a:lnTo>
                  <a:pt x="707388" y="352425"/>
                </a:lnTo>
                <a:lnTo>
                  <a:pt x="772063" y="352425"/>
                </a:lnTo>
                <a:cubicBezTo>
                  <a:pt x="782268" y="352425"/>
                  <a:pt x="790541" y="344152"/>
                  <a:pt x="790541" y="333947"/>
                </a:cubicBezTo>
                <a:lnTo>
                  <a:pt x="790541" y="332804"/>
                </a:lnTo>
                <a:cubicBezTo>
                  <a:pt x="790541" y="322598"/>
                  <a:pt x="782268" y="314325"/>
                  <a:pt x="772063" y="314325"/>
                </a:cubicBezTo>
                <a:lnTo>
                  <a:pt x="752441" y="314325"/>
                </a:lnTo>
                <a:lnTo>
                  <a:pt x="752441" y="257175"/>
                </a:lnTo>
                <a:lnTo>
                  <a:pt x="895316" y="257175"/>
                </a:lnTo>
                <a:cubicBezTo>
                  <a:pt x="905838" y="257154"/>
                  <a:pt x="914349" y="248607"/>
                  <a:pt x="914327" y="238087"/>
                </a:cubicBezTo>
                <a:cubicBezTo>
                  <a:pt x="914324" y="236228"/>
                  <a:pt x="914048" y="234380"/>
                  <a:pt x="913509" y="232600"/>
                </a:cubicBezTo>
                <a:close/>
                <a:moveTo>
                  <a:pt x="409541" y="342900"/>
                </a:moveTo>
                <a:lnTo>
                  <a:pt x="504791" y="342900"/>
                </a:lnTo>
                <a:lnTo>
                  <a:pt x="504791" y="285750"/>
                </a:lnTo>
                <a:lnTo>
                  <a:pt x="409541" y="285750"/>
                </a:lnTo>
                <a:close/>
                <a:moveTo>
                  <a:pt x="321435" y="238125"/>
                </a:moveTo>
                <a:lnTo>
                  <a:pt x="318578" y="247650"/>
                </a:lnTo>
                <a:lnTo>
                  <a:pt x="315720" y="257175"/>
                </a:lnTo>
                <a:lnTo>
                  <a:pt x="314387" y="261461"/>
                </a:lnTo>
                <a:lnTo>
                  <a:pt x="312767" y="266700"/>
                </a:lnTo>
                <a:lnTo>
                  <a:pt x="390491" y="266700"/>
                </a:lnTo>
                <a:lnTo>
                  <a:pt x="390491" y="200025"/>
                </a:lnTo>
                <a:lnTo>
                  <a:pt x="333341" y="200025"/>
                </a:lnTo>
                <a:close/>
                <a:moveTo>
                  <a:pt x="306957" y="285750"/>
                </a:moveTo>
                <a:lnTo>
                  <a:pt x="298289" y="314325"/>
                </a:lnTo>
                <a:lnTo>
                  <a:pt x="296861" y="319088"/>
                </a:lnTo>
                <a:lnTo>
                  <a:pt x="295241" y="323850"/>
                </a:lnTo>
                <a:lnTo>
                  <a:pt x="292384" y="333375"/>
                </a:lnTo>
                <a:lnTo>
                  <a:pt x="289526" y="342900"/>
                </a:lnTo>
                <a:lnTo>
                  <a:pt x="390491" y="342900"/>
                </a:lnTo>
                <a:lnTo>
                  <a:pt x="390491" y="285750"/>
                </a:lnTo>
                <a:lnTo>
                  <a:pt x="306862" y="285750"/>
                </a:lnTo>
                <a:close/>
                <a:moveTo>
                  <a:pt x="468882" y="200025"/>
                </a:moveTo>
                <a:lnTo>
                  <a:pt x="409541" y="200025"/>
                </a:lnTo>
                <a:lnTo>
                  <a:pt x="409541" y="266700"/>
                </a:lnTo>
                <a:lnTo>
                  <a:pt x="504791" y="266700"/>
                </a:lnTo>
                <a:lnTo>
                  <a:pt x="504791" y="200025"/>
                </a:lnTo>
                <a:lnTo>
                  <a:pt x="468787" y="200025"/>
                </a:lnTo>
                <a:close/>
                <a:moveTo>
                  <a:pt x="601756" y="266700"/>
                </a:moveTo>
                <a:lnTo>
                  <a:pt x="600041" y="261461"/>
                </a:lnTo>
                <a:lnTo>
                  <a:pt x="598708" y="257175"/>
                </a:lnTo>
                <a:lnTo>
                  <a:pt x="595850" y="247650"/>
                </a:lnTo>
                <a:lnTo>
                  <a:pt x="592993" y="238125"/>
                </a:lnTo>
                <a:lnTo>
                  <a:pt x="580991" y="200025"/>
                </a:lnTo>
                <a:lnTo>
                  <a:pt x="523841" y="200025"/>
                </a:lnTo>
                <a:lnTo>
                  <a:pt x="523841" y="266700"/>
                </a:lnTo>
                <a:lnTo>
                  <a:pt x="601661" y="266700"/>
                </a:lnTo>
                <a:close/>
                <a:moveTo>
                  <a:pt x="619091" y="323850"/>
                </a:moveTo>
                <a:lnTo>
                  <a:pt x="617663" y="319088"/>
                </a:lnTo>
                <a:lnTo>
                  <a:pt x="616234" y="314325"/>
                </a:lnTo>
                <a:lnTo>
                  <a:pt x="607566" y="285750"/>
                </a:lnTo>
                <a:lnTo>
                  <a:pt x="523841" y="285750"/>
                </a:lnTo>
                <a:lnTo>
                  <a:pt x="523841" y="342900"/>
                </a:lnTo>
                <a:lnTo>
                  <a:pt x="624806" y="342900"/>
                </a:lnTo>
                <a:lnTo>
                  <a:pt x="621949" y="333375"/>
                </a:lnTo>
                <a:close/>
                <a:moveTo>
                  <a:pt x="694529" y="375475"/>
                </a:moveTo>
                <a:cubicBezTo>
                  <a:pt x="697580" y="385544"/>
                  <a:pt x="691892" y="396180"/>
                  <a:pt x="681823" y="399232"/>
                </a:cubicBezTo>
                <a:cubicBezTo>
                  <a:pt x="680013" y="399780"/>
                  <a:pt x="678132" y="400056"/>
                  <a:pt x="676241" y="400050"/>
                </a:cubicBezTo>
                <a:lnTo>
                  <a:pt x="533366" y="400050"/>
                </a:lnTo>
                <a:lnTo>
                  <a:pt x="533366" y="457200"/>
                </a:lnTo>
                <a:lnTo>
                  <a:pt x="552988" y="457200"/>
                </a:lnTo>
                <a:cubicBezTo>
                  <a:pt x="563193" y="457200"/>
                  <a:pt x="571466" y="465473"/>
                  <a:pt x="571466" y="475679"/>
                </a:cubicBezTo>
                <a:lnTo>
                  <a:pt x="571466" y="476821"/>
                </a:lnTo>
                <a:cubicBezTo>
                  <a:pt x="571466" y="487027"/>
                  <a:pt x="563193" y="495300"/>
                  <a:pt x="552988" y="495300"/>
                </a:cubicBezTo>
                <a:lnTo>
                  <a:pt x="361345" y="495300"/>
                </a:lnTo>
                <a:cubicBezTo>
                  <a:pt x="351140" y="495300"/>
                  <a:pt x="342866" y="487027"/>
                  <a:pt x="342866" y="476821"/>
                </a:cubicBezTo>
                <a:lnTo>
                  <a:pt x="342866" y="475679"/>
                </a:lnTo>
                <a:cubicBezTo>
                  <a:pt x="342866" y="465473"/>
                  <a:pt x="351140" y="457200"/>
                  <a:pt x="361345" y="457200"/>
                </a:cubicBezTo>
                <a:lnTo>
                  <a:pt x="380966" y="457200"/>
                </a:lnTo>
                <a:lnTo>
                  <a:pt x="380966" y="400050"/>
                </a:lnTo>
                <a:lnTo>
                  <a:pt x="238091" y="400050"/>
                </a:lnTo>
                <a:cubicBezTo>
                  <a:pt x="227570" y="400029"/>
                  <a:pt x="219059" y="391482"/>
                  <a:pt x="219081" y="380962"/>
                </a:cubicBezTo>
                <a:cubicBezTo>
                  <a:pt x="219084" y="379103"/>
                  <a:pt x="219360" y="377255"/>
                  <a:pt x="219899" y="375475"/>
                </a:cubicBezTo>
                <a:lnTo>
                  <a:pt x="226852" y="352425"/>
                </a:lnTo>
                <a:lnTo>
                  <a:pt x="228281" y="347663"/>
                </a:lnTo>
                <a:lnTo>
                  <a:pt x="229709" y="342900"/>
                </a:lnTo>
                <a:lnTo>
                  <a:pt x="232567" y="333375"/>
                </a:lnTo>
                <a:lnTo>
                  <a:pt x="235424" y="323850"/>
                </a:lnTo>
                <a:lnTo>
                  <a:pt x="236853" y="319088"/>
                </a:lnTo>
                <a:lnTo>
                  <a:pt x="238091" y="314325"/>
                </a:lnTo>
                <a:lnTo>
                  <a:pt x="249712" y="276225"/>
                </a:lnTo>
                <a:lnTo>
                  <a:pt x="255522" y="257175"/>
                </a:lnTo>
                <a:lnTo>
                  <a:pt x="257237" y="251650"/>
                </a:lnTo>
                <a:lnTo>
                  <a:pt x="258475" y="247650"/>
                </a:lnTo>
                <a:lnTo>
                  <a:pt x="261332" y="238125"/>
                </a:lnTo>
                <a:lnTo>
                  <a:pt x="272953" y="200025"/>
                </a:lnTo>
                <a:lnTo>
                  <a:pt x="285716" y="159068"/>
                </a:lnTo>
                <a:lnTo>
                  <a:pt x="286574" y="156305"/>
                </a:lnTo>
                <a:cubicBezTo>
                  <a:pt x="289038" y="148324"/>
                  <a:pt x="296414" y="142879"/>
                  <a:pt x="304766" y="142875"/>
                </a:cubicBezTo>
                <a:lnTo>
                  <a:pt x="609566" y="142875"/>
                </a:lnTo>
                <a:cubicBezTo>
                  <a:pt x="617946" y="142892"/>
                  <a:pt x="625329" y="148381"/>
                  <a:pt x="627759" y="156400"/>
                </a:cubicBezTo>
                <a:lnTo>
                  <a:pt x="628616" y="159163"/>
                </a:lnTo>
                <a:lnTo>
                  <a:pt x="641094" y="200025"/>
                </a:lnTo>
                <a:lnTo>
                  <a:pt x="652715" y="238125"/>
                </a:lnTo>
                <a:lnTo>
                  <a:pt x="655572" y="247650"/>
                </a:lnTo>
                <a:lnTo>
                  <a:pt x="656810" y="251650"/>
                </a:lnTo>
                <a:lnTo>
                  <a:pt x="658525" y="257175"/>
                </a:lnTo>
                <a:lnTo>
                  <a:pt x="664335" y="276225"/>
                </a:lnTo>
                <a:lnTo>
                  <a:pt x="676241" y="314325"/>
                </a:lnTo>
                <a:lnTo>
                  <a:pt x="677670" y="319088"/>
                </a:lnTo>
                <a:lnTo>
                  <a:pt x="679099" y="323850"/>
                </a:lnTo>
                <a:lnTo>
                  <a:pt x="681956" y="333375"/>
                </a:lnTo>
                <a:lnTo>
                  <a:pt x="684814" y="342900"/>
                </a:lnTo>
                <a:lnTo>
                  <a:pt x="686243" y="347663"/>
                </a:lnTo>
                <a:lnTo>
                  <a:pt x="687671" y="352425"/>
                </a:lnTo>
                <a:close/>
                <a:moveTo>
                  <a:pt x="676241" y="381000"/>
                </a:moveTo>
                <a:lnTo>
                  <a:pt x="621187" y="200025"/>
                </a:lnTo>
                <a:lnTo>
                  <a:pt x="609566" y="161925"/>
                </a:lnTo>
                <a:lnTo>
                  <a:pt x="304766" y="161925"/>
                </a:lnTo>
                <a:lnTo>
                  <a:pt x="238091" y="381000"/>
                </a:ln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20" name="EON_Pict_Wind_Farm">
            <a:extLst>
              <a:ext uri="{FF2B5EF4-FFF2-40B4-BE49-F238E27FC236}">
                <a16:creationId xmlns:a16="http://schemas.microsoft.com/office/drawing/2014/main" id="{8F3F436B-BD65-4ADC-AE41-81994F732A3E}"/>
              </a:ext>
            </a:extLst>
          </p:cNvPr>
          <p:cNvSpPr>
            <a:spLocks noChangeAspect="1"/>
          </p:cNvSpPr>
          <p:nvPr/>
        </p:nvSpPr>
        <p:spPr>
          <a:xfrm>
            <a:off x="6216248" y="2357838"/>
            <a:ext cx="376202" cy="2772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21" name="EON_Pict_Wind_Energy">
            <a:extLst>
              <a:ext uri="{FF2B5EF4-FFF2-40B4-BE49-F238E27FC236}">
                <a16:creationId xmlns:a16="http://schemas.microsoft.com/office/drawing/2014/main" id="{C94DE34A-9C78-4E51-9579-D4EDBB003416}"/>
              </a:ext>
            </a:extLst>
          </p:cNvPr>
          <p:cNvSpPr>
            <a:spLocks noChangeAspect="1"/>
          </p:cNvSpPr>
          <p:nvPr/>
        </p:nvSpPr>
        <p:spPr>
          <a:xfrm>
            <a:off x="4269246" y="2350999"/>
            <a:ext cx="166320" cy="277200"/>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solidFill>
            <a:schemeClr val="tx1"/>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22" name="EON_Pict_Wind_Farm">
            <a:extLst>
              <a:ext uri="{FF2B5EF4-FFF2-40B4-BE49-F238E27FC236}">
                <a16:creationId xmlns:a16="http://schemas.microsoft.com/office/drawing/2014/main" id="{C69E90AF-F240-4763-A44F-D76CE8B324D4}"/>
              </a:ext>
            </a:extLst>
          </p:cNvPr>
          <p:cNvSpPr>
            <a:spLocks noChangeAspect="1"/>
          </p:cNvSpPr>
          <p:nvPr/>
        </p:nvSpPr>
        <p:spPr>
          <a:xfrm>
            <a:off x="5663591" y="1907924"/>
            <a:ext cx="537430" cy="3960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02" name="Gruppieren 101">
            <a:extLst>
              <a:ext uri="{FF2B5EF4-FFF2-40B4-BE49-F238E27FC236}">
                <a16:creationId xmlns:a16="http://schemas.microsoft.com/office/drawing/2014/main" id="{164F4A23-7C51-4E74-ADEE-E7555775DC1C}"/>
              </a:ext>
            </a:extLst>
          </p:cNvPr>
          <p:cNvGrpSpPr/>
          <p:nvPr>
            <p:custDataLst>
              <p:tags r:id="rId2"/>
            </p:custDataLst>
          </p:nvPr>
        </p:nvGrpSpPr>
        <p:grpSpPr>
          <a:xfrm>
            <a:off x="1995969" y="1161576"/>
            <a:ext cx="396000" cy="233152"/>
            <a:chOff x="1604138" y="2200907"/>
            <a:chExt cx="445166" cy="364493"/>
          </a:xfrm>
          <a:solidFill>
            <a:schemeClr val="bg1">
              <a:lumMod val="50000"/>
            </a:schemeClr>
          </a:solidFill>
          <a:effectLst/>
        </p:grpSpPr>
        <p:sp>
          <p:nvSpPr>
            <p:cNvPr id="103" name="Flussdiagramm: Verzögerung 102">
              <a:extLst>
                <a:ext uri="{FF2B5EF4-FFF2-40B4-BE49-F238E27FC236}">
                  <a16:creationId xmlns:a16="http://schemas.microsoft.com/office/drawing/2014/main" id="{0E5DE458-4D88-43B7-BA91-784DEA6B9C24}"/>
                </a:ext>
              </a:extLst>
            </p:cNvPr>
            <p:cNvSpPr/>
            <p:nvPr/>
          </p:nvSpPr>
          <p:spPr bwMode="auto">
            <a:xfrm rot="16200000">
              <a:off x="1804510" y="2318223"/>
              <a:ext cx="236537" cy="253051"/>
            </a:xfrm>
            <a:prstGeom prst="flowChartDelay">
              <a:avLst/>
            </a:prstGeom>
            <a:grpFill/>
            <a:ln w="6350" cap="flat" cmpd="sng" algn="ctr">
              <a:noFill/>
              <a:prstDash val="solid"/>
              <a:round/>
              <a:headEnd type="none" w="med" len="med"/>
              <a:tailEnd type="none" w="med" len="med"/>
            </a:ln>
            <a:effectLst/>
          </p:spPr>
          <p:txBody>
            <a:bodyPr vert="horz" wrap="square" lIns="67500" tIns="35100" rIns="67500" bIns="35100" numCol="1" rtlCol="0" anchor="ctr" anchorCtr="0" compatLnSpc="1">
              <a:prstTxWarp prst="textNoShape">
                <a:avLst/>
              </a:prstTxWarp>
            </a:bodyPr>
            <a:lstStyle/>
            <a:p>
              <a:pPr marL="200025" marR="0" lvl="0" indent="-200025" algn="ctr" defTabSz="685800" rtl="0" eaLnBrk="1" fontAlgn="auto" latinLnBrk="0" hangingPunct="1">
                <a:lnSpc>
                  <a:spcPct val="100000"/>
                </a:lnSpc>
                <a:spcBef>
                  <a:spcPts val="0"/>
                </a:spcBef>
                <a:spcAft>
                  <a:spcPct val="100000"/>
                </a:spcAft>
                <a:buClr>
                  <a:srgbClr val="4F81BD"/>
                </a:buClr>
                <a:buSzTx/>
                <a:buFont typeface="Arial" pitchFamily="34" charset="0"/>
                <a:buChar char="&gt;"/>
                <a:tabLst/>
                <a:defRPr/>
              </a:pPr>
              <a:endParaRPr kumimoji="0" lang="de-DE" sz="1500" b="0" i="0" u="none" strike="noStrike" kern="0" cap="none" spc="0" normalizeH="0" baseline="0" noProof="0">
                <a:ln>
                  <a:noFill/>
                </a:ln>
                <a:solidFill>
                  <a:prstClr val="black"/>
                </a:solidFill>
                <a:effectLst/>
                <a:uLnTx/>
                <a:uFillTx/>
                <a:latin typeface="Calibri"/>
                <a:ea typeface="ＭＳ Ｐゴシック" pitchFamily="34" charset="-128"/>
                <a:cs typeface="+mn-cs"/>
              </a:endParaRPr>
            </a:p>
          </p:txBody>
        </p:sp>
        <p:sp>
          <p:nvSpPr>
            <p:cNvPr id="104" name="Freihandform 569">
              <a:extLst>
                <a:ext uri="{FF2B5EF4-FFF2-40B4-BE49-F238E27FC236}">
                  <a16:creationId xmlns:a16="http://schemas.microsoft.com/office/drawing/2014/main" id="{2418CBE5-CD34-42F3-9CDF-0E9B3A48B534}"/>
                </a:ext>
              </a:extLst>
            </p:cNvPr>
            <p:cNvSpPr/>
            <p:nvPr/>
          </p:nvSpPr>
          <p:spPr bwMode="auto">
            <a:xfrm>
              <a:off x="1604138" y="2200907"/>
              <a:ext cx="242997" cy="364493"/>
            </a:xfrm>
            <a:custGeom>
              <a:avLst/>
              <a:gdLst>
                <a:gd name="connsiteX0" fmla="*/ 7620 w 350520"/>
                <a:gd name="connsiteY0" fmla="*/ 0 h 502920"/>
                <a:gd name="connsiteX1" fmla="*/ 350520 w 350520"/>
                <a:gd name="connsiteY1" fmla="*/ 0 h 502920"/>
                <a:gd name="connsiteX2" fmla="*/ 350520 w 350520"/>
                <a:gd name="connsiteY2" fmla="*/ 502920 h 502920"/>
                <a:gd name="connsiteX3" fmla="*/ 0 w 350520"/>
                <a:gd name="connsiteY3" fmla="*/ 502920 h 502920"/>
                <a:gd name="connsiteX4" fmla="*/ 7620 w 350520"/>
                <a:gd name="connsiteY4" fmla="*/ 0 h 502920"/>
                <a:gd name="connsiteX0" fmla="*/ 0 w 342900"/>
                <a:gd name="connsiteY0" fmla="*/ 0 h 502920"/>
                <a:gd name="connsiteX1" fmla="*/ 342900 w 342900"/>
                <a:gd name="connsiteY1" fmla="*/ 0 h 502920"/>
                <a:gd name="connsiteX2" fmla="*/ 342900 w 342900"/>
                <a:gd name="connsiteY2" fmla="*/ 502920 h 502920"/>
                <a:gd name="connsiteX3" fmla="*/ 7620 w 342900"/>
                <a:gd name="connsiteY3" fmla="*/ 502920 h 502920"/>
                <a:gd name="connsiteX4" fmla="*/ 0 w 342900"/>
                <a:gd name="connsiteY4" fmla="*/ 0 h 502920"/>
                <a:gd name="connsiteX0" fmla="*/ 0 w 342900"/>
                <a:gd name="connsiteY0" fmla="*/ 0 h 502920"/>
                <a:gd name="connsiteX1" fmla="*/ 342900 w 342900"/>
                <a:gd name="connsiteY1" fmla="*/ 0 h 502920"/>
                <a:gd name="connsiteX2" fmla="*/ 342900 w 342900"/>
                <a:gd name="connsiteY2" fmla="*/ 502920 h 502920"/>
                <a:gd name="connsiteX3" fmla="*/ 7620 w 342900"/>
                <a:gd name="connsiteY3" fmla="*/ 502920 h 502920"/>
                <a:gd name="connsiteX4" fmla="*/ 7620 w 342900"/>
                <a:gd name="connsiteY4" fmla="*/ 236220 h 502920"/>
                <a:gd name="connsiteX5" fmla="*/ 0 w 342900"/>
                <a:gd name="connsiteY5" fmla="*/ 0 h 502920"/>
                <a:gd name="connsiteX0" fmla="*/ 0 w 342900"/>
                <a:gd name="connsiteY0" fmla="*/ 0 h 502920"/>
                <a:gd name="connsiteX1" fmla="*/ 342900 w 342900"/>
                <a:gd name="connsiteY1" fmla="*/ 0 h 502920"/>
                <a:gd name="connsiteX2" fmla="*/ 342900 w 342900"/>
                <a:gd name="connsiteY2" fmla="*/ 502920 h 502920"/>
                <a:gd name="connsiteX3" fmla="*/ 7620 w 342900"/>
                <a:gd name="connsiteY3" fmla="*/ 502920 h 502920"/>
                <a:gd name="connsiteX4" fmla="*/ 83820 w 342900"/>
                <a:gd name="connsiteY4" fmla="*/ 243840 h 502920"/>
                <a:gd name="connsiteX5" fmla="*/ 0 w 342900"/>
                <a:gd name="connsiteY5" fmla="*/ 0 h 502920"/>
                <a:gd name="connsiteX0" fmla="*/ 0 w 342900"/>
                <a:gd name="connsiteY0" fmla="*/ 0 h 502920"/>
                <a:gd name="connsiteX1" fmla="*/ 342900 w 342900"/>
                <a:gd name="connsiteY1" fmla="*/ 0 h 502920"/>
                <a:gd name="connsiteX2" fmla="*/ 335280 w 342900"/>
                <a:gd name="connsiteY2" fmla="*/ 259080 h 502920"/>
                <a:gd name="connsiteX3" fmla="*/ 342900 w 342900"/>
                <a:gd name="connsiteY3" fmla="*/ 502920 h 502920"/>
                <a:gd name="connsiteX4" fmla="*/ 7620 w 342900"/>
                <a:gd name="connsiteY4" fmla="*/ 502920 h 502920"/>
                <a:gd name="connsiteX5" fmla="*/ 83820 w 342900"/>
                <a:gd name="connsiteY5" fmla="*/ 243840 h 502920"/>
                <a:gd name="connsiteX6" fmla="*/ 0 w 342900"/>
                <a:gd name="connsiteY6" fmla="*/ 0 h 502920"/>
                <a:gd name="connsiteX0" fmla="*/ 0 w 342900"/>
                <a:gd name="connsiteY0" fmla="*/ 0 h 502920"/>
                <a:gd name="connsiteX1" fmla="*/ 342900 w 342900"/>
                <a:gd name="connsiteY1" fmla="*/ 0 h 502920"/>
                <a:gd name="connsiteX2" fmla="*/ 251460 w 342900"/>
                <a:gd name="connsiteY2" fmla="*/ 259080 h 502920"/>
                <a:gd name="connsiteX3" fmla="*/ 342900 w 342900"/>
                <a:gd name="connsiteY3" fmla="*/ 502920 h 502920"/>
                <a:gd name="connsiteX4" fmla="*/ 7620 w 342900"/>
                <a:gd name="connsiteY4" fmla="*/ 502920 h 502920"/>
                <a:gd name="connsiteX5" fmla="*/ 83820 w 342900"/>
                <a:gd name="connsiteY5" fmla="*/ 243840 h 502920"/>
                <a:gd name="connsiteX6" fmla="*/ 0 w 342900"/>
                <a:gd name="connsiteY6" fmla="*/ 0 h 502920"/>
                <a:gd name="connsiteX0" fmla="*/ 0 w 351050"/>
                <a:gd name="connsiteY0" fmla="*/ 0 h 502920"/>
                <a:gd name="connsiteX1" fmla="*/ 342900 w 351050"/>
                <a:gd name="connsiteY1" fmla="*/ 0 h 502920"/>
                <a:gd name="connsiteX2" fmla="*/ 251460 w 351050"/>
                <a:gd name="connsiteY2" fmla="*/ 259080 h 502920"/>
                <a:gd name="connsiteX3" fmla="*/ 342900 w 351050"/>
                <a:gd name="connsiteY3" fmla="*/ 502920 h 502920"/>
                <a:gd name="connsiteX4" fmla="*/ 7620 w 351050"/>
                <a:gd name="connsiteY4" fmla="*/ 502920 h 502920"/>
                <a:gd name="connsiteX5" fmla="*/ 83820 w 351050"/>
                <a:gd name="connsiteY5" fmla="*/ 243840 h 502920"/>
                <a:gd name="connsiteX6" fmla="*/ 0 w 351050"/>
                <a:gd name="connsiteY6" fmla="*/ 0 h 502920"/>
                <a:gd name="connsiteX0" fmla="*/ 9024 w 360074"/>
                <a:gd name="connsiteY0" fmla="*/ 0 h 502920"/>
                <a:gd name="connsiteX1" fmla="*/ 351924 w 360074"/>
                <a:gd name="connsiteY1" fmla="*/ 0 h 502920"/>
                <a:gd name="connsiteX2" fmla="*/ 260484 w 360074"/>
                <a:gd name="connsiteY2" fmla="*/ 259080 h 502920"/>
                <a:gd name="connsiteX3" fmla="*/ 351924 w 360074"/>
                <a:gd name="connsiteY3" fmla="*/ 502920 h 502920"/>
                <a:gd name="connsiteX4" fmla="*/ 16644 w 360074"/>
                <a:gd name="connsiteY4" fmla="*/ 502920 h 502920"/>
                <a:gd name="connsiteX5" fmla="*/ 92844 w 360074"/>
                <a:gd name="connsiteY5" fmla="*/ 243840 h 502920"/>
                <a:gd name="connsiteX6" fmla="*/ 9024 w 360074"/>
                <a:gd name="connsiteY6" fmla="*/ 0 h 502920"/>
                <a:gd name="connsiteX0" fmla="*/ 9024 w 359690"/>
                <a:gd name="connsiteY0" fmla="*/ 0 h 502920"/>
                <a:gd name="connsiteX1" fmla="*/ 351924 w 359690"/>
                <a:gd name="connsiteY1" fmla="*/ 0 h 502920"/>
                <a:gd name="connsiteX2" fmla="*/ 260484 w 359690"/>
                <a:gd name="connsiteY2" fmla="*/ 259080 h 502920"/>
                <a:gd name="connsiteX3" fmla="*/ 351924 w 359690"/>
                <a:gd name="connsiteY3" fmla="*/ 502920 h 502920"/>
                <a:gd name="connsiteX4" fmla="*/ 16644 w 359690"/>
                <a:gd name="connsiteY4" fmla="*/ 502920 h 502920"/>
                <a:gd name="connsiteX5" fmla="*/ 92844 w 359690"/>
                <a:gd name="connsiteY5" fmla="*/ 243840 h 502920"/>
                <a:gd name="connsiteX6" fmla="*/ 9024 w 359690"/>
                <a:gd name="connsiteY6" fmla="*/ 0 h 502920"/>
                <a:gd name="connsiteX0" fmla="*/ 9024 w 351924"/>
                <a:gd name="connsiteY0" fmla="*/ 0 h 502920"/>
                <a:gd name="connsiteX1" fmla="*/ 351924 w 351924"/>
                <a:gd name="connsiteY1" fmla="*/ 0 h 502920"/>
                <a:gd name="connsiteX2" fmla="*/ 260484 w 351924"/>
                <a:gd name="connsiteY2" fmla="*/ 259080 h 502920"/>
                <a:gd name="connsiteX3" fmla="*/ 351924 w 351924"/>
                <a:gd name="connsiteY3" fmla="*/ 502920 h 502920"/>
                <a:gd name="connsiteX4" fmla="*/ 16644 w 351924"/>
                <a:gd name="connsiteY4" fmla="*/ 502920 h 502920"/>
                <a:gd name="connsiteX5" fmla="*/ 92844 w 351924"/>
                <a:gd name="connsiteY5" fmla="*/ 243840 h 502920"/>
                <a:gd name="connsiteX6" fmla="*/ 9024 w 351924"/>
                <a:gd name="connsiteY6" fmla="*/ 0 h 502920"/>
                <a:gd name="connsiteX0" fmla="*/ 9024 w 351924"/>
                <a:gd name="connsiteY0" fmla="*/ 0 h 502920"/>
                <a:gd name="connsiteX1" fmla="*/ 351924 w 351924"/>
                <a:gd name="connsiteY1" fmla="*/ 0 h 502920"/>
                <a:gd name="connsiteX2" fmla="*/ 291441 w 351924"/>
                <a:gd name="connsiteY2" fmla="*/ 249555 h 502920"/>
                <a:gd name="connsiteX3" fmla="*/ 351924 w 351924"/>
                <a:gd name="connsiteY3" fmla="*/ 502920 h 502920"/>
                <a:gd name="connsiteX4" fmla="*/ 16644 w 351924"/>
                <a:gd name="connsiteY4" fmla="*/ 502920 h 502920"/>
                <a:gd name="connsiteX5" fmla="*/ 92844 w 351924"/>
                <a:gd name="connsiteY5" fmla="*/ 243840 h 502920"/>
                <a:gd name="connsiteX6" fmla="*/ 9024 w 351924"/>
                <a:gd name="connsiteY6" fmla="*/ 0 h 502920"/>
                <a:gd name="connsiteX0" fmla="*/ 1719 w 344619"/>
                <a:gd name="connsiteY0" fmla="*/ 0 h 502920"/>
                <a:gd name="connsiteX1" fmla="*/ 344619 w 344619"/>
                <a:gd name="connsiteY1" fmla="*/ 0 h 502920"/>
                <a:gd name="connsiteX2" fmla="*/ 284136 w 344619"/>
                <a:gd name="connsiteY2" fmla="*/ 249555 h 502920"/>
                <a:gd name="connsiteX3" fmla="*/ 344619 w 344619"/>
                <a:gd name="connsiteY3" fmla="*/ 502920 h 502920"/>
                <a:gd name="connsiteX4" fmla="*/ 9339 w 344619"/>
                <a:gd name="connsiteY4" fmla="*/ 502920 h 502920"/>
                <a:gd name="connsiteX5" fmla="*/ 85539 w 344619"/>
                <a:gd name="connsiteY5" fmla="*/ 243840 h 502920"/>
                <a:gd name="connsiteX6" fmla="*/ 1719 w 344619"/>
                <a:gd name="connsiteY6" fmla="*/ 0 h 502920"/>
                <a:gd name="connsiteX0" fmla="*/ 0 w 342900"/>
                <a:gd name="connsiteY0" fmla="*/ 0 h 502920"/>
                <a:gd name="connsiteX1" fmla="*/ 342900 w 342900"/>
                <a:gd name="connsiteY1" fmla="*/ 0 h 502920"/>
                <a:gd name="connsiteX2" fmla="*/ 282417 w 342900"/>
                <a:gd name="connsiteY2" fmla="*/ 249555 h 502920"/>
                <a:gd name="connsiteX3" fmla="*/ 342900 w 342900"/>
                <a:gd name="connsiteY3" fmla="*/ 502920 h 502920"/>
                <a:gd name="connsiteX4" fmla="*/ 7620 w 342900"/>
                <a:gd name="connsiteY4" fmla="*/ 502920 h 502920"/>
                <a:gd name="connsiteX5" fmla="*/ 83820 w 342900"/>
                <a:gd name="connsiteY5" fmla="*/ 243840 h 502920"/>
                <a:gd name="connsiteX6" fmla="*/ 0 w 342900"/>
                <a:gd name="connsiteY6" fmla="*/ 0 h 502920"/>
                <a:gd name="connsiteX0" fmla="*/ 0 w 342900"/>
                <a:gd name="connsiteY0" fmla="*/ 0 h 502920"/>
                <a:gd name="connsiteX1" fmla="*/ 342900 w 342900"/>
                <a:gd name="connsiteY1" fmla="*/ 0 h 502920"/>
                <a:gd name="connsiteX2" fmla="*/ 282417 w 342900"/>
                <a:gd name="connsiteY2" fmla="*/ 249555 h 502920"/>
                <a:gd name="connsiteX3" fmla="*/ 342900 w 342900"/>
                <a:gd name="connsiteY3" fmla="*/ 502920 h 502920"/>
                <a:gd name="connsiteX4" fmla="*/ 7620 w 342900"/>
                <a:gd name="connsiteY4" fmla="*/ 502920 h 502920"/>
                <a:gd name="connsiteX5" fmla="*/ 62389 w 342900"/>
                <a:gd name="connsiteY5" fmla="*/ 253365 h 502920"/>
                <a:gd name="connsiteX6" fmla="*/ 0 w 342900"/>
                <a:gd name="connsiteY6" fmla="*/ 0 h 502920"/>
                <a:gd name="connsiteX0" fmla="*/ 0 w 342900"/>
                <a:gd name="connsiteY0" fmla="*/ 0 h 502920"/>
                <a:gd name="connsiteX1" fmla="*/ 326231 w 342900"/>
                <a:gd name="connsiteY1" fmla="*/ 0 h 502920"/>
                <a:gd name="connsiteX2" fmla="*/ 282417 w 342900"/>
                <a:gd name="connsiteY2" fmla="*/ 249555 h 502920"/>
                <a:gd name="connsiteX3" fmla="*/ 342900 w 342900"/>
                <a:gd name="connsiteY3" fmla="*/ 502920 h 502920"/>
                <a:gd name="connsiteX4" fmla="*/ 7620 w 342900"/>
                <a:gd name="connsiteY4" fmla="*/ 502920 h 502920"/>
                <a:gd name="connsiteX5" fmla="*/ 62389 w 342900"/>
                <a:gd name="connsiteY5" fmla="*/ 253365 h 502920"/>
                <a:gd name="connsiteX6" fmla="*/ 0 w 342900"/>
                <a:gd name="connsiteY6" fmla="*/ 0 h 502920"/>
                <a:gd name="connsiteX0" fmla="*/ 16195 w 335282"/>
                <a:gd name="connsiteY0" fmla="*/ 0 h 502920"/>
                <a:gd name="connsiteX1" fmla="*/ 318613 w 335282"/>
                <a:gd name="connsiteY1" fmla="*/ 0 h 502920"/>
                <a:gd name="connsiteX2" fmla="*/ 274799 w 335282"/>
                <a:gd name="connsiteY2" fmla="*/ 249555 h 502920"/>
                <a:gd name="connsiteX3" fmla="*/ 335282 w 335282"/>
                <a:gd name="connsiteY3" fmla="*/ 502920 h 502920"/>
                <a:gd name="connsiteX4" fmla="*/ 2 w 335282"/>
                <a:gd name="connsiteY4" fmla="*/ 502920 h 502920"/>
                <a:gd name="connsiteX5" fmla="*/ 54771 w 335282"/>
                <a:gd name="connsiteY5" fmla="*/ 253365 h 502920"/>
                <a:gd name="connsiteX6" fmla="*/ 16195 w 335282"/>
                <a:gd name="connsiteY6" fmla="*/ 0 h 502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2" h="502920">
                  <a:moveTo>
                    <a:pt x="16195" y="0"/>
                  </a:moveTo>
                  <a:lnTo>
                    <a:pt x="318613" y="0"/>
                  </a:lnTo>
                  <a:cubicBezTo>
                    <a:pt x="312898" y="83661"/>
                    <a:pt x="272021" y="165735"/>
                    <a:pt x="274799" y="249555"/>
                  </a:cubicBezTo>
                  <a:cubicBezTo>
                    <a:pt x="277577" y="333375"/>
                    <a:pt x="333060" y="443230"/>
                    <a:pt x="335282" y="502920"/>
                  </a:cubicBezTo>
                  <a:lnTo>
                    <a:pt x="2" y="502920"/>
                  </a:lnTo>
                  <a:cubicBezTo>
                    <a:pt x="-316" y="445453"/>
                    <a:pt x="52072" y="337185"/>
                    <a:pt x="54771" y="253365"/>
                  </a:cubicBezTo>
                  <a:cubicBezTo>
                    <a:pt x="57470" y="169545"/>
                    <a:pt x="20640" y="69215"/>
                    <a:pt x="16195" y="0"/>
                  </a:cubicBezTo>
                  <a:close/>
                </a:path>
              </a:pathLst>
            </a:custGeom>
            <a:grpFill/>
            <a:ln w="6350" cap="flat" cmpd="sng" algn="ctr">
              <a:solidFill>
                <a:sysClr val="window" lastClr="FFFFFF"/>
              </a:solidFill>
              <a:prstDash val="solid"/>
              <a:round/>
              <a:headEnd type="none" w="med" len="med"/>
              <a:tailEnd type="none" w="med" len="med"/>
            </a:ln>
            <a:effectLst/>
          </p:spPr>
          <p:txBody>
            <a:bodyPr vert="horz" wrap="square" lIns="67500" tIns="35100" rIns="67500" bIns="35100" numCol="1" rtlCol="0" anchor="ctr" anchorCtr="0" compatLnSpc="1">
              <a:prstTxWarp prst="textNoShape">
                <a:avLst/>
              </a:prstTxWarp>
            </a:bodyPr>
            <a:lstStyle/>
            <a:p>
              <a:pPr marL="200025" marR="0" lvl="0" indent="-200025" algn="ctr" defTabSz="685800" rtl="0" eaLnBrk="1" fontAlgn="auto" latinLnBrk="0" hangingPunct="1">
                <a:lnSpc>
                  <a:spcPct val="100000"/>
                </a:lnSpc>
                <a:spcBef>
                  <a:spcPts val="0"/>
                </a:spcBef>
                <a:spcAft>
                  <a:spcPct val="100000"/>
                </a:spcAft>
                <a:buClr>
                  <a:srgbClr val="4F81BD"/>
                </a:buClr>
                <a:buSzTx/>
                <a:buFont typeface="Arial" pitchFamily="34" charset="0"/>
                <a:buChar char="&gt;"/>
                <a:tabLst/>
                <a:defRPr/>
              </a:pPr>
              <a:endParaRPr kumimoji="0" lang="de-DE" sz="1500" b="0" i="0" u="none" strike="noStrike" kern="0" cap="none" spc="0" normalizeH="0" baseline="0" noProof="0">
                <a:ln>
                  <a:noFill/>
                </a:ln>
                <a:solidFill>
                  <a:prstClr val="black"/>
                </a:solidFill>
                <a:effectLst/>
                <a:uLnTx/>
                <a:uFillTx/>
                <a:latin typeface="Calibri"/>
                <a:ea typeface="ＭＳ Ｐゴシック" pitchFamily="34" charset="-128"/>
                <a:cs typeface="+mn-cs"/>
              </a:endParaRPr>
            </a:p>
          </p:txBody>
        </p:sp>
      </p:grpSp>
      <p:grpSp>
        <p:nvGrpSpPr>
          <p:cNvPr id="185" name="Gruppieren 184">
            <a:extLst>
              <a:ext uri="{FF2B5EF4-FFF2-40B4-BE49-F238E27FC236}">
                <a16:creationId xmlns:a16="http://schemas.microsoft.com/office/drawing/2014/main" id="{D345FB0F-3A06-431F-A0DC-43ECBA4F6019}"/>
              </a:ext>
            </a:extLst>
          </p:cNvPr>
          <p:cNvGrpSpPr/>
          <p:nvPr/>
        </p:nvGrpSpPr>
        <p:grpSpPr>
          <a:xfrm>
            <a:off x="5699905" y="1029882"/>
            <a:ext cx="594000" cy="514800"/>
            <a:chOff x="5707529" y="1413559"/>
            <a:chExt cx="586287" cy="565470"/>
          </a:xfrm>
        </p:grpSpPr>
        <p:sp>
          <p:nvSpPr>
            <p:cNvPr id="100" name="Freihandform 548">
              <a:extLst>
                <a:ext uri="{FF2B5EF4-FFF2-40B4-BE49-F238E27FC236}">
                  <a16:creationId xmlns:a16="http://schemas.microsoft.com/office/drawing/2014/main" id="{930D32E3-F103-4F58-8F24-DC3C4455FCDA}"/>
                </a:ext>
              </a:extLst>
            </p:cNvPr>
            <p:cNvSpPr/>
            <p:nvPr/>
          </p:nvSpPr>
          <p:spPr bwMode="auto">
            <a:xfrm>
              <a:off x="5766492" y="1861374"/>
              <a:ext cx="425024" cy="54006"/>
            </a:xfrm>
            <a:custGeom>
              <a:avLst/>
              <a:gdLst>
                <a:gd name="connsiteX0" fmla="*/ 0 w 896112"/>
                <a:gd name="connsiteY0" fmla="*/ 0 h 0"/>
                <a:gd name="connsiteX1" fmla="*/ 457200 w 896112"/>
                <a:gd name="connsiteY1" fmla="*/ 0 h 0"/>
                <a:gd name="connsiteX2" fmla="*/ 896112 w 896112"/>
                <a:gd name="connsiteY2" fmla="*/ 0 h 0"/>
                <a:gd name="connsiteX0" fmla="*/ 0 w 10000"/>
                <a:gd name="connsiteY0" fmla="*/ 0 h 0"/>
                <a:gd name="connsiteX1" fmla="*/ 5102 w 10000"/>
                <a:gd name="connsiteY1" fmla="*/ 0 h 0"/>
                <a:gd name="connsiteX2" fmla="*/ 10000 w 10000"/>
                <a:gd name="connsiteY2" fmla="*/ 0 h 0"/>
                <a:gd name="connsiteX0" fmla="*/ 0 w 10000"/>
                <a:gd name="connsiteY0" fmla="*/ 0 h 0"/>
                <a:gd name="connsiteX1" fmla="*/ 5102 w 10000"/>
                <a:gd name="connsiteY1" fmla="*/ 0 h 0"/>
                <a:gd name="connsiteX2" fmla="*/ 10000 w 10000"/>
                <a:gd name="connsiteY2" fmla="*/ 0 h 0"/>
                <a:gd name="connsiteX0" fmla="*/ 0 w 10000"/>
                <a:gd name="connsiteY0" fmla="*/ 0 h 0"/>
                <a:gd name="connsiteX1" fmla="*/ 5102 w 10000"/>
                <a:gd name="connsiteY1" fmla="*/ 0 h 0"/>
                <a:gd name="connsiteX2" fmla="*/ 10000 w 10000"/>
                <a:gd name="connsiteY2" fmla="*/ 0 h 0"/>
                <a:gd name="connsiteX0" fmla="*/ 0 w 10000"/>
                <a:gd name="connsiteY0" fmla="*/ 0 h 0"/>
                <a:gd name="connsiteX1" fmla="*/ 5102 w 10000"/>
                <a:gd name="connsiteY1" fmla="*/ 0 h 0"/>
                <a:gd name="connsiteX2" fmla="*/ 10000 w 10000"/>
                <a:gd name="connsiteY2" fmla="*/ 0 h 0"/>
              </a:gdLst>
              <a:ahLst/>
              <a:cxnLst>
                <a:cxn ang="0">
                  <a:pos x="connsiteX0" y="connsiteY0"/>
                </a:cxn>
                <a:cxn ang="0">
                  <a:pos x="connsiteX1" y="connsiteY1"/>
                </a:cxn>
                <a:cxn ang="0">
                  <a:pos x="connsiteX2" y="connsiteY2"/>
                </a:cxn>
              </a:cxnLst>
              <a:rect l="l" t="t" r="r" b="b"/>
              <a:pathLst>
                <a:path w="10000">
                  <a:moveTo>
                    <a:pt x="0" y="0"/>
                  </a:moveTo>
                  <a:cubicBezTo>
                    <a:pt x="1701" y="0"/>
                    <a:pt x="3043" y="107156"/>
                    <a:pt x="5102" y="0"/>
                  </a:cubicBezTo>
                  <a:cubicBezTo>
                    <a:pt x="7161" y="-107156"/>
                    <a:pt x="8367" y="0"/>
                    <a:pt x="10000" y="0"/>
                  </a:cubicBezTo>
                </a:path>
              </a:pathLst>
            </a:custGeom>
            <a:noFill/>
            <a:ln w="12700" cap="flat" cmpd="sng" algn="ctr">
              <a:solidFill>
                <a:schemeClr val="bg1">
                  <a:lumMod val="50000"/>
                </a:schemeClr>
              </a:solidFill>
              <a:prstDash val="solid"/>
              <a:round/>
              <a:headEnd type="none" w="med" len="med"/>
              <a:tailEnd type="none" w="med" len="med"/>
            </a:ln>
            <a:effectLst/>
          </p:spPr>
          <p:txBody>
            <a:bodyPr vert="horz" wrap="none" lIns="67500" tIns="35100" rIns="67500" bIns="35100" numCol="1" rtlCol="0"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ct val="100000"/>
                </a:spcAft>
                <a:buClr>
                  <a:srgbClr val="4F81BD"/>
                </a:buClr>
                <a:buSzTx/>
                <a:buFontTx/>
                <a:buNone/>
                <a:tabLst/>
                <a:defRPr/>
              </a:pPr>
              <a:endParaRPr kumimoji="0" lang="de-DE" sz="1350" b="0" i="0" u="none" strike="noStrike" kern="0" cap="none" spc="0" normalizeH="0" baseline="0" noProof="0">
                <a:ln>
                  <a:noFill/>
                </a:ln>
                <a:solidFill>
                  <a:prstClr val="black"/>
                </a:solidFill>
                <a:effectLst/>
                <a:uLnTx/>
                <a:uFillTx/>
                <a:latin typeface="Calibri"/>
                <a:ea typeface="ＭＳ Ｐゴシック" pitchFamily="34" charset="-128"/>
                <a:cs typeface="+mn-cs"/>
              </a:endParaRPr>
            </a:p>
          </p:txBody>
        </p:sp>
        <p:sp>
          <p:nvSpPr>
            <p:cNvPr id="101" name="Freihandform 549">
              <a:extLst>
                <a:ext uri="{FF2B5EF4-FFF2-40B4-BE49-F238E27FC236}">
                  <a16:creationId xmlns:a16="http://schemas.microsoft.com/office/drawing/2014/main" id="{DF8C1145-BD6F-4D68-91E1-AD7B98A36F5E}"/>
                </a:ext>
              </a:extLst>
            </p:cNvPr>
            <p:cNvSpPr/>
            <p:nvPr/>
          </p:nvSpPr>
          <p:spPr bwMode="auto">
            <a:xfrm>
              <a:off x="5788161" y="1925023"/>
              <a:ext cx="425024" cy="54006"/>
            </a:xfrm>
            <a:custGeom>
              <a:avLst/>
              <a:gdLst>
                <a:gd name="connsiteX0" fmla="*/ 0 w 896112"/>
                <a:gd name="connsiteY0" fmla="*/ 0 h 0"/>
                <a:gd name="connsiteX1" fmla="*/ 457200 w 896112"/>
                <a:gd name="connsiteY1" fmla="*/ 0 h 0"/>
                <a:gd name="connsiteX2" fmla="*/ 896112 w 896112"/>
                <a:gd name="connsiteY2" fmla="*/ 0 h 0"/>
                <a:gd name="connsiteX0" fmla="*/ 0 w 10000"/>
                <a:gd name="connsiteY0" fmla="*/ 0 h 0"/>
                <a:gd name="connsiteX1" fmla="*/ 5102 w 10000"/>
                <a:gd name="connsiteY1" fmla="*/ 0 h 0"/>
                <a:gd name="connsiteX2" fmla="*/ 10000 w 10000"/>
                <a:gd name="connsiteY2" fmla="*/ 0 h 0"/>
                <a:gd name="connsiteX0" fmla="*/ 0 w 10000"/>
                <a:gd name="connsiteY0" fmla="*/ 0 h 0"/>
                <a:gd name="connsiteX1" fmla="*/ 5102 w 10000"/>
                <a:gd name="connsiteY1" fmla="*/ 0 h 0"/>
                <a:gd name="connsiteX2" fmla="*/ 10000 w 10000"/>
                <a:gd name="connsiteY2" fmla="*/ 0 h 0"/>
                <a:gd name="connsiteX0" fmla="*/ 0 w 10000"/>
                <a:gd name="connsiteY0" fmla="*/ 0 h 0"/>
                <a:gd name="connsiteX1" fmla="*/ 5102 w 10000"/>
                <a:gd name="connsiteY1" fmla="*/ 0 h 0"/>
                <a:gd name="connsiteX2" fmla="*/ 10000 w 10000"/>
                <a:gd name="connsiteY2" fmla="*/ 0 h 0"/>
                <a:gd name="connsiteX0" fmla="*/ 0 w 10000"/>
                <a:gd name="connsiteY0" fmla="*/ 0 h 0"/>
                <a:gd name="connsiteX1" fmla="*/ 5102 w 10000"/>
                <a:gd name="connsiteY1" fmla="*/ 0 h 0"/>
                <a:gd name="connsiteX2" fmla="*/ 10000 w 10000"/>
                <a:gd name="connsiteY2" fmla="*/ 0 h 0"/>
              </a:gdLst>
              <a:ahLst/>
              <a:cxnLst>
                <a:cxn ang="0">
                  <a:pos x="connsiteX0" y="connsiteY0"/>
                </a:cxn>
                <a:cxn ang="0">
                  <a:pos x="connsiteX1" y="connsiteY1"/>
                </a:cxn>
                <a:cxn ang="0">
                  <a:pos x="connsiteX2" y="connsiteY2"/>
                </a:cxn>
              </a:cxnLst>
              <a:rect l="l" t="t" r="r" b="b"/>
              <a:pathLst>
                <a:path w="10000">
                  <a:moveTo>
                    <a:pt x="0" y="0"/>
                  </a:moveTo>
                  <a:cubicBezTo>
                    <a:pt x="1701" y="0"/>
                    <a:pt x="3043" y="107156"/>
                    <a:pt x="5102" y="0"/>
                  </a:cubicBezTo>
                  <a:cubicBezTo>
                    <a:pt x="7161" y="-107156"/>
                    <a:pt x="8367" y="0"/>
                    <a:pt x="10000" y="0"/>
                  </a:cubicBezTo>
                </a:path>
              </a:pathLst>
            </a:custGeom>
            <a:noFill/>
            <a:ln w="12700" cap="flat" cmpd="sng" algn="ctr">
              <a:solidFill>
                <a:schemeClr val="bg1">
                  <a:lumMod val="50000"/>
                </a:schemeClr>
              </a:solidFill>
              <a:prstDash val="solid"/>
              <a:round/>
              <a:headEnd type="none" w="med" len="med"/>
              <a:tailEnd type="none" w="med" len="med"/>
            </a:ln>
            <a:effectLst/>
          </p:spPr>
          <p:txBody>
            <a:bodyPr vert="horz" wrap="none" lIns="67500" tIns="35100" rIns="67500" bIns="35100" numCol="1" rtlCol="0" anchor="ctr" anchorCtr="0" compatLnSpc="1">
              <a:prstTxWarp prst="textNoShape">
                <a:avLst/>
              </a:prstTxWarp>
            </a:bodyPr>
            <a:lstStyle/>
            <a:p>
              <a:pPr marL="0" marR="0" lvl="0" indent="0" algn="ctr" defTabSz="685800" rtl="0" eaLnBrk="1" fontAlgn="auto" latinLnBrk="0" hangingPunct="1">
                <a:lnSpc>
                  <a:spcPct val="100000"/>
                </a:lnSpc>
                <a:spcBef>
                  <a:spcPts val="0"/>
                </a:spcBef>
                <a:spcAft>
                  <a:spcPct val="100000"/>
                </a:spcAft>
                <a:buClr>
                  <a:srgbClr val="4F81BD"/>
                </a:buClr>
                <a:buSzTx/>
                <a:buFontTx/>
                <a:buNone/>
                <a:tabLst/>
                <a:defRPr/>
              </a:pPr>
              <a:endParaRPr kumimoji="0" lang="de-DE" sz="1350" b="0" i="0" u="none" strike="noStrike" kern="0" cap="none" spc="0" normalizeH="0" baseline="0" noProof="0">
                <a:ln>
                  <a:noFill/>
                </a:ln>
                <a:solidFill>
                  <a:prstClr val="black"/>
                </a:solidFill>
                <a:effectLst/>
                <a:uLnTx/>
                <a:uFillTx/>
                <a:latin typeface="Calibri"/>
                <a:ea typeface="ＭＳ Ｐゴシック" pitchFamily="34" charset="-128"/>
                <a:cs typeface="+mn-cs"/>
              </a:endParaRPr>
            </a:p>
          </p:txBody>
        </p:sp>
        <p:sp>
          <p:nvSpPr>
            <p:cNvPr id="123" name="EON_Pict_Wind_Farm">
              <a:extLst>
                <a:ext uri="{FF2B5EF4-FFF2-40B4-BE49-F238E27FC236}">
                  <a16:creationId xmlns:a16="http://schemas.microsoft.com/office/drawing/2014/main" id="{B600DE48-8C6B-4394-A666-6D3F5DF04BC2}"/>
                </a:ext>
              </a:extLst>
            </p:cNvPr>
            <p:cNvSpPr>
              <a:spLocks noChangeAspect="1"/>
            </p:cNvSpPr>
            <p:nvPr/>
          </p:nvSpPr>
          <p:spPr>
            <a:xfrm>
              <a:off x="5707529" y="1413559"/>
              <a:ext cx="586287" cy="4320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chemeClr val="bg1">
                <a:lumMod val="50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cxnSp>
        <p:nvCxnSpPr>
          <p:cNvPr id="124" name="Gerade Verbindung 544">
            <a:extLst>
              <a:ext uri="{FF2B5EF4-FFF2-40B4-BE49-F238E27FC236}">
                <a16:creationId xmlns:a16="http://schemas.microsoft.com/office/drawing/2014/main" id="{B8FBFF86-1B24-4638-9FD3-26B8E7FEF459}"/>
              </a:ext>
            </a:extLst>
          </p:cNvPr>
          <p:cNvCxnSpPr/>
          <p:nvPr/>
        </p:nvCxnSpPr>
        <p:spPr bwMode="auto">
          <a:xfrm>
            <a:off x="1740935" y="2495245"/>
            <a:ext cx="871200" cy="0"/>
          </a:xfrm>
          <a:prstGeom prst="line">
            <a:avLst/>
          </a:prstGeom>
          <a:solidFill>
            <a:sysClr val="window" lastClr="FFFFFF"/>
          </a:solidFill>
          <a:ln w="63500" cap="flat" cmpd="sng" algn="ctr">
            <a:solidFill>
              <a:srgbClr val="FFC000"/>
            </a:solidFill>
            <a:prstDash val="solid"/>
            <a:round/>
            <a:headEnd type="none" w="med" len="med"/>
            <a:tailEnd type="none" w="med" len="med"/>
          </a:ln>
          <a:effectLst/>
        </p:spPr>
      </p:cxnSp>
      <p:sp>
        <p:nvSpPr>
          <p:cNvPr id="126" name="EON_Pict_SmartConnect">
            <a:extLst>
              <a:ext uri="{FF2B5EF4-FFF2-40B4-BE49-F238E27FC236}">
                <a16:creationId xmlns:a16="http://schemas.microsoft.com/office/drawing/2014/main" id="{7B74459F-0821-4B17-8655-8BCAB5F77D2F}"/>
              </a:ext>
            </a:extLst>
          </p:cNvPr>
          <p:cNvSpPr>
            <a:spLocks noChangeAspect="1"/>
          </p:cNvSpPr>
          <p:nvPr/>
        </p:nvSpPr>
        <p:spPr>
          <a:xfrm>
            <a:off x="5131358" y="3042124"/>
            <a:ext cx="389713" cy="396000"/>
          </a:xfrm>
          <a:custGeom>
            <a:avLst/>
            <a:gdLst>
              <a:gd name="connsiteX0" fmla="*/ 427962 w 590550"/>
              <a:gd name="connsiteY0" fmla="*/ 175260 h 600075"/>
              <a:gd name="connsiteX1" fmla="*/ 409578 w 590550"/>
              <a:gd name="connsiteY1" fmla="*/ 161925 h 600075"/>
              <a:gd name="connsiteX2" fmla="*/ 85728 w 590550"/>
              <a:gd name="connsiteY2" fmla="*/ 161925 h 600075"/>
              <a:gd name="connsiteX3" fmla="*/ 67440 w 590550"/>
              <a:gd name="connsiteY3" fmla="*/ 175260 h 600075"/>
              <a:gd name="connsiteX4" fmla="*/ 765 w 590550"/>
              <a:gd name="connsiteY4" fmla="*/ 403860 h 600075"/>
              <a:gd name="connsiteX5" fmla="*/ 3813 w 590550"/>
              <a:gd name="connsiteY5" fmla="*/ 420910 h 600075"/>
              <a:gd name="connsiteX6" fmla="*/ 19053 w 590550"/>
              <a:gd name="connsiteY6" fmla="*/ 428625 h 600075"/>
              <a:gd name="connsiteX7" fmla="*/ 57153 w 590550"/>
              <a:gd name="connsiteY7" fmla="*/ 428625 h 600075"/>
              <a:gd name="connsiteX8" fmla="*/ 57153 w 590550"/>
              <a:gd name="connsiteY8" fmla="*/ 571500 h 600075"/>
              <a:gd name="connsiteX9" fmla="*/ 85728 w 590550"/>
              <a:gd name="connsiteY9" fmla="*/ 600075 h 600075"/>
              <a:gd name="connsiteX10" fmla="*/ 409578 w 590550"/>
              <a:gd name="connsiteY10" fmla="*/ 600075 h 600075"/>
              <a:gd name="connsiteX11" fmla="*/ 438153 w 590550"/>
              <a:gd name="connsiteY11" fmla="*/ 571500 h 600075"/>
              <a:gd name="connsiteX12" fmla="*/ 438153 w 590550"/>
              <a:gd name="connsiteY12" fmla="*/ 428625 h 600075"/>
              <a:gd name="connsiteX13" fmla="*/ 476253 w 590550"/>
              <a:gd name="connsiteY13" fmla="*/ 428625 h 600075"/>
              <a:gd name="connsiteX14" fmla="*/ 491493 w 590550"/>
              <a:gd name="connsiteY14" fmla="*/ 420624 h 600075"/>
              <a:gd name="connsiteX15" fmla="*/ 494541 w 590550"/>
              <a:gd name="connsiteY15" fmla="*/ 403479 h 600075"/>
              <a:gd name="connsiteX16" fmla="*/ 361953 w 590550"/>
              <a:gd name="connsiteY16" fmla="*/ 581025 h 600075"/>
              <a:gd name="connsiteX17" fmla="*/ 304803 w 590550"/>
              <a:gd name="connsiteY17" fmla="*/ 581025 h 600075"/>
              <a:gd name="connsiteX18" fmla="*/ 304803 w 590550"/>
              <a:gd name="connsiteY18" fmla="*/ 476250 h 600075"/>
              <a:gd name="connsiteX19" fmla="*/ 361953 w 590550"/>
              <a:gd name="connsiteY19" fmla="*/ 476250 h 600075"/>
              <a:gd name="connsiteX20" fmla="*/ 419103 w 590550"/>
              <a:gd name="connsiteY20" fmla="*/ 571500 h 600075"/>
              <a:gd name="connsiteX21" fmla="*/ 409578 w 590550"/>
              <a:gd name="connsiteY21" fmla="*/ 581025 h 600075"/>
              <a:gd name="connsiteX22" fmla="*/ 381003 w 590550"/>
              <a:gd name="connsiteY22" fmla="*/ 581025 h 600075"/>
              <a:gd name="connsiteX23" fmla="*/ 381003 w 590550"/>
              <a:gd name="connsiteY23" fmla="*/ 457200 h 600075"/>
              <a:gd name="connsiteX24" fmla="*/ 285753 w 590550"/>
              <a:gd name="connsiteY24" fmla="*/ 457200 h 600075"/>
              <a:gd name="connsiteX25" fmla="*/ 285753 w 590550"/>
              <a:gd name="connsiteY25" fmla="*/ 581025 h 600075"/>
              <a:gd name="connsiteX26" fmla="*/ 85728 w 590550"/>
              <a:gd name="connsiteY26" fmla="*/ 581025 h 600075"/>
              <a:gd name="connsiteX27" fmla="*/ 76203 w 590550"/>
              <a:gd name="connsiteY27" fmla="*/ 571500 h 600075"/>
              <a:gd name="connsiteX28" fmla="*/ 76203 w 590550"/>
              <a:gd name="connsiteY28" fmla="*/ 428625 h 600075"/>
              <a:gd name="connsiteX29" fmla="*/ 419103 w 590550"/>
              <a:gd name="connsiteY29" fmla="*/ 428625 h 600075"/>
              <a:gd name="connsiteX30" fmla="*/ 428628 w 590550"/>
              <a:gd name="connsiteY30" fmla="*/ 409575 h 600075"/>
              <a:gd name="connsiteX31" fmla="*/ 19053 w 590550"/>
              <a:gd name="connsiteY31" fmla="*/ 409575 h 600075"/>
              <a:gd name="connsiteX32" fmla="*/ 85728 w 590550"/>
              <a:gd name="connsiteY32" fmla="*/ 180975 h 600075"/>
              <a:gd name="connsiteX33" fmla="*/ 409578 w 590550"/>
              <a:gd name="connsiteY33" fmla="*/ 180975 h 600075"/>
              <a:gd name="connsiteX34" fmla="*/ 476253 w 590550"/>
              <a:gd name="connsiteY34" fmla="*/ 409575 h 600075"/>
              <a:gd name="connsiteX35" fmla="*/ 209553 w 590550"/>
              <a:gd name="connsiteY35" fmla="*/ 457200 h 600075"/>
              <a:gd name="connsiteX36" fmla="*/ 114303 w 590550"/>
              <a:gd name="connsiteY36" fmla="*/ 457200 h 600075"/>
              <a:gd name="connsiteX37" fmla="*/ 114303 w 590550"/>
              <a:gd name="connsiteY37" fmla="*/ 552450 h 600075"/>
              <a:gd name="connsiteX38" fmla="*/ 209553 w 590550"/>
              <a:gd name="connsiteY38" fmla="*/ 552450 h 600075"/>
              <a:gd name="connsiteX39" fmla="*/ 190503 w 590550"/>
              <a:gd name="connsiteY39" fmla="*/ 533400 h 600075"/>
              <a:gd name="connsiteX40" fmla="*/ 133353 w 590550"/>
              <a:gd name="connsiteY40" fmla="*/ 533400 h 600075"/>
              <a:gd name="connsiteX41" fmla="*/ 133353 w 590550"/>
              <a:gd name="connsiteY41" fmla="*/ 476250 h 600075"/>
              <a:gd name="connsiteX42" fmla="*/ 190503 w 590550"/>
              <a:gd name="connsiteY42" fmla="*/ 476250 h 600075"/>
              <a:gd name="connsiteX43" fmla="*/ 495303 w 590550"/>
              <a:gd name="connsiteY43" fmla="*/ 171450 h 600075"/>
              <a:gd name="connsiteX44" fmla="*/ 485778 w 590550"/>
              <a:gd name="connsiteY44" fmla="*/ 180975 h 600075"/>
              <a:gd name="connsiteX45" fmla="*/ 476253 w 590550"/>
              <a:gd name="connsiteY45" fmla="*/ 171450 h 600075"/>
              <a:gd name="connsiteX46" fmla="*/ 419103 w 590550"/>
              <a:gd name="connsiteY46" fmla="*/ 114300 h 600075"/>
              <a:gd name="connsiteX47" fmla="*/ 409578 w 590550"/>
              <a:gd name="connsiteY47" fmla="*/ 104775 h 600075"/>
              <a:gd name="connsiteX48" fmla="*/ 419103 w 590550"/>
              <a:gd name="connsiteY48" fmla="*/ 95250 h 600075"/>
              <a:gd name="connsiteX49" fmla="*/ 495303 w 590550"/>
              <a:gd name="connsiteY49" fmla="*/ 171450 h 600075"/>
              <a:gd name="connsiteX50" fmla="*/ 590553 w 590550"/>
              <a:gd name="connsiteY50" fmla="*/ 171450 h 600075"/>
              <a:gd name="connsiteX51" fmla="*/ 581028 w 590550"/>
              <a:gd name="connsiteY51" fmla="*/ 180975 h 600075"/>
              <a:gd name="connsiteX52" fmla="*/ 571503 w 590550"/>
              <a:gd name="connsiteY52" fmla="*/ 171450 h 600075"/>
              <a:gd name="connsiteX53" fmla="*/ 419103 w 590550"/>
              <a:gd name="connsiteY53" fmla="*/ 19050 h 600075"/>
              <a:gd name="connsiteX54" fmla="*/ 409578 w 590550"/>
              <a:gd name="connsiteY54" fmla="*/ 9525 h 600075"/>
              <a:gd name="connsiteX55" fmla="*/ 419103 w 590550"/>
              <a:gd name="connsiteY55" fmla="*/ 0 h 600075"/>
              <a:gd name="connsiteX56" fmla="*/ 590553 w 590550"/>
              <a:gd name="connsiteY56" fmla="*/ 171450 h 600075"/>
              <a:gd name="connsiteX57" fmla="*/ 542928 w 590550"/>
              <a:gd name="connsiteY57" fmla="*/ 171450 h 600075"/>
              <a:gd name="connsiteX58" fmla="*/ 533403 w 590550"/>
              <a:gd name="connsiteY58" fmla="*/ 180975 h 600075"/>
              <a:gd name="connsiteX59" fmla="*/ 523878 w 590550"/>
              <a:gd name="connsiteY59" fmla="*/ 171450 h 600075"/>
              <a:gd name="connsiteX60" fmla="*/ 419103 w 590550"/>
              <a:gd name="connsiteY60" fmla="*/ 66675 h 600075"/>
              <a:gd name="connsiteX61" fmla="*/ 409578 w 590550"/>
              <a:gd name="connsiteY61" fmla="*/ 57150 h 600075"/>
              <a:gd name="connsiteX62" fmla="*/ 419103 w 590550"/>
              <a:gd name="connsiteY62" fmla="*/ 47625 h 600075"/>
              <a:gd name="connsiteX63" fmla="*/ 542928 w 590550"/>
              <a:gd name="connsiteY63" fmla="*/ 171450 h 60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0550" h="600075">
                <a:moveTo>
                  <a:pt x="427962" y="175260"/>
                </a:moveTo>
                <a:cubicBezTo>
                  <a:pt x="425443" y="167249"/>
                  <a:pt x="417976" y="161833"/>
                  <a:pt x="409578" y="161925"/>
                </a:cubicBezTo>
                <a:lnTo>
                  <a:pt x="85728" y="161925"/>
                </a:lnTo>
                <a:cubicBezTo>
                  <a:pt x="77366" y="161875"/>
                  <a:pt x="69949" y="167283"/>
                  <a:pt x="67440" y="175260"/>
                </a:cubicBezTo>
                <a:lnTo>
                  <a:pt x="765" y="403860"/>
                </a:lnTo>
                <a:cubicBezTo>
                  <a:pt x="-918" y="409708"/>
                  <a:pt x="208" y="416006"/>
                  <a:pt x="3813" y="420910"/>
                </a:cubicBezTo>
                <a:cubicBezTo>
                  <a:pt x="7391" y="425743"/>
                  <a:pt x="13040" y="428602"/>
                  <a:pt x="19053" y="428625"/>
                </a:cubicBezTo>
                <a:lnTo>
                  <a:pt x="57153" y="428625"/>
                </a:lnTo>
                <a:lnTo>
                  <a:pt x="57153" y="571500"/>
                </a:lnTo>
                <a:cubicBezTo>
                  <a:pt x="57153" y="587282"/>
                  <a:pt x="69946" y="600075"/>
                  <a:pt x="85728" y="600075"/>
                </a:cubicBezTo>
                <a:lnTo>
                  <a:pt x="409578" y="600075"/>
                </a:lnTo>
                <a:cubicBezTo>
                  <a:pt x="425360" y="600075"/>
                  <a:pt x="438153" y="587282"/>
                  <a:pt x="438153" y="571500"/>
                </a:cubicBezTo>
                <a:lnTo>
                  <a:pt x="438153" y="428625"/>
                </a:lnTo>
                <a:lnTo>
                  <a:pt x="476253" y="428625"/>
                </a:lnTo>
                <a:cubicBezTo>
                  <a:pt x="482317" y="428535"/>
                  <a:pt x="487977" y="425565"/>
                  <a:pt x="491493" y="420624"/>
                </a:cubicBezTo>
                <a:cubicBezTo>
                  <a:pt x="495087" y="415680"/>
                  <a:pt x="496211" y="409359"/>
                  <a:pt x="494541" y="403479"/>
                </a:cubicBezTo>
                <a:close/>
                <a:moveTo>
                  <a:pt x="361953" y="581025"/>
                </a:moveTo>
                <a:lnTo>
                  <a:pt x="304803" y="581025"/>
                </a:lnTo>
                <a:lnTo>
                  <a:pt x="304803" y="476250"/>
                </a:lnTo>
                <a:lnTo>
                  <a:pt x="361953" y="476250"/>
                </a:lnTo>
                <a:close/>
                <a:moveTo>
                  <a:pt x="419103" y="571500"/>
                </a:moveTo>
                <a:cubicBezTo>
                  <a:pt x="419103" y="576761"/>
                  <a:pt x="414839" y="581025"/>
                  <a:pt x="409578" y="581025"/>
                </a:cubicBezTo>
                <a:lnTo>
                  <a:pt x="381003" y="581025"/>
                </a:lnTo>
                <a:lnTo>
                  <a:pt x="381003" y="457200"/>
                </a:lnTo>
                <a:lnTo>
                  <a:pt x="285753" y="457200"/>
                </a:lnTo>
                <a:lnTo>
                  <a:pt x="285753" y="581025"/>
                </a:lnTo>
                <a:lnTo>
                  <a:pt x="85728" y="581025"/>
                </a:lnTo>
                <a:cubicBezTo>
                  <a:pt x="80468" y="581025"/>
                  <a:pt x="76203" y="576761"/>
                  <a:pt x="76203" y="571500"/>
                </a:cubicBezTo>
                <a:lnTo>
                  <a:pt x="76203" y="428625"/>
                </a:lnTo>
                <a:lnTo>
                  <a:pt x="419103" y="428625"/>
                </a:lnTo>
                <a:close/>
                <a:moveTo>
                  <a:pt x="428628" y="409575"/>
                </a:moveTo>
                <a:lnTo>
                  <a:pt x="19053" y="409575"/>
                </a:lnTo>
                <a:lnTo>
                  <a:pt x="85728" y="180975"/>
                </a:lnTo>
                <a:lnTo>
                  <a:pt x="409578" y="180975"/>
                </a:lnTo>
                <a:lnTo>
                  <a:pt x="476253" y="409575"/>
                </a:lnTo>
                <a:close/>
                <a:moveTo>
                  <a:pt x="209553" y="457200"/>
                </a:moveTo>
                <a:lnTo>
                  <a:pt x="114303" y="457200"/>
                </a:lnTo>
                <a:lnTo>
                  <a:pt x="114303" y="552450"/>
                </a:lnTo>
                <a:lnTo>
                  <a:pt x="209553" y="552450"/>
                </a:lnTo>
                <a:close/>
                <a:moveTo>
                  <a:pt x="190503" y="533400"/>
                </a:moveTo>
                <a:lnTo>
                  <a:pt x="133353" y="533400"/>
                </a:lnTo>
                <a:lnTo>
                  <a:pt x="133353" y="476250"/>
                </a:lnTo>
                <a:lnTo>
                  <a:pt x="190503" y="476250"/>
                </a:lnTo>
                <a:close/>
                <a:moveTo>
                  <a:pt x="495303" y="171450"/>
                </a:moveTo>
                <a:cubicBezTo>
                  <a:pt x="495303" y="176711"/>
                  <a:pt x="491039" y="180975"/>
                  <a:pt x="485778" y="180975"/>
                </a:cubicBezTo>
                <a:cubicBezTo>
                  <a:pt x="480518" y="180975"/>
                  <a:pt x="476253" y="176711"/>
                  <a:pt x="476253" y="171450"/>
                </a:cubicBezTo>
                <a:cubicBezTo>
                  <a:pt x="476253" y="139887"/>
                  <a:pt x="450666" y="114300"/>
                  <a:pt x="419103" y="114300"/>
                </a:cubicBezTo>
                <a:cubicBezTo>
                  <a:pt x="413843" y="114300"/>
                  <a:pt x="409578" y="110036"/>
                  <a:pt x="409578" y="104775"/>
                </a:cubicBezTo>
                <a:cubicBezTo>
                  <a:pt x="409578" y="99514"/>
                  <a:pt x="413843" y="95250"/>
                  <a:pt x="419103" y="95250"/>
                </a:cubicBezTo>
                <a:cubicBezTo>
                  <a:pt x="461188" y="95250"/>
                  <a:pt x="495303" y="129366"/>
                  <a:pt x="495303" y="171450"/>
                </a:cubicBezTo>
                <a:close/>
                <a:moveTo>
                  <a:pt x="590553" y="171450"/>
                </a:moveTo>
                <a:cubicBezTo>
                  <a:pt x="590553" y="176711"/>
                  <a:pt x="586289" y="180975"/>
                  <a:pt x="581028" y="180975"/>
                </a:cubicBezTo>
                <a:cubicBezTo>
                  <a:pt x="575768" y="180975"/>
                  <a:pt x="571503" y="176711"/>
                  <a:pt x="571503" y="171450"/>
                </a:cubicBezTo>
                <a:cubicBezTo>
                  <a:pt x="571503" y="87281"/>
                  <a:pt x="503272" y="19050"/>
                  <a:pt x="419103" y="19050"/>
                </a:cubicBezTo>
                <a:cubicBezTo>
                  <a:pt x="413843" y="19050"/>
                  <a:pt x="409578" y="14786"/>
                  <a:pt x="409578" y="9525"/>
                </a:cubicBezTo>
                <a:cubicBezTo>
                  <a:pt x="409578" y="4264"/>
                  <a:pt x="413843" y="0"/>
                  <a:pt x="419103" y="0"/>
                </a:cubicBezTo>
                <a:cubicBezTo>
                  <a:pt x="513792" y="0"/>
                  <a:pt x="590553" y="76761"/>
                  <a:pt x="590553" y="171450"/>
                </a:cubicBezTo>
                <a:close/>
                <a:moveTo>
                  <a:pt x="542928" y="171450"/>
                </a:moveTo>
                <a:cubicBezTo>
                  <a:pt x="542928" y="176711"/>
                  <a:pt x="538664" y="180975"/>
                  <a:pt x="533403" y="180975"/>
                </a:cubicBezTo>
                <a:cubicBezTo>
                  <a:pt x="528143" y="180975"/>
                  <a:pt x="523878" y="176711"/>
                  <a:pt x="523878" y="171450"/>
                </a:cubicBezTo>
                <a:cubicBezTo>
                  <a:pt x="523878" y="113585"/>
                  <a:pt x="476969" y="66675"/>
                  <a:pt x="419103" y="66675"/>
                </a:cubicBezTo>
                <a:cubicBezTo>
                  <a:pt x="413843" y="66675"/>
                  <a:pt x="409578" y="62411"/>
                  <a:pt x="409578" y="57150"/>
                </a:cubicBezTo>
                <a:cubicBezTo>
                  <a:pt x="409578" y="51889"/>
                  <a:pt x="413843" y="47625"/>
                  <a:pt x="419103" y="47625"/>
                </a:cubicBezTo>
                <a:cubicBezTo>
                  <a:pt x="487490" y="47625"/>
                  <a:pt x="542928" y="103063"/>
                  <a:pt x="542928" y="171450"/>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27" name="EON_Pict_Car_Electric">
            <a:extLst>
              <a:ext uri="{FF2B5EF4-FFF2-40B4-BE49-F238E27FC236}">
                <a16:creationId xmlns:a16="http://schemas.microsoft.com/office/drawing/2014/main" id="{5C65FAF6-29CC-45E3-9A15-630A3C422A57}"/>
              </a:ext>
            </a:extLst>
          </p:cNvPr>
          <p:cNvSpPr>
            <a:spLocks noChangeAspect="1"/>
          </p:cNvSpPr>
          <p:nvPr/>
        </p:nvSpPr>
        <p:spPr>
          <a:xfrm>
            <a:off x="5989083" y="3112649"/>
            <a:ext cx="376839" cy="396000"/>
          </a:xfrm>
          <a:custGeom>
            <a:avLst/>
            <a:gdLst>
              <a:gd name="connsiteX0" fmla="*/ 375096 w 561975"/>
              <a:gd name="connsiteY0" fmla="*/ 476250 h 590550"/>
              <a:gd name="connsiteX1" fmla="*/ 432246 w 561975"/>
              <a:gd name="connsiteY1" fmla="*/ 533400 h 590550"/>
              <a:gd name="connsiteX2" fmla="*/ 375096 w 561975"/>
              <a:gd name="connsiteY2" fmla="*/ 590550 h 590550"/>
              <a:gd name="connsiteX3" fmla="*/ 317946 w 561975"/>
              <a:gd name="connsiteY3" fmla="*/ 533400 h 590550"/>
              <a:gd name="connsiteX4" fmla="*/ 375096 w 561975"/>
              <a:gd name="connsiteY4" fmla="*/ 476250 h 590550"/>
              <a:gd name="connsiteX5" fmla="*/ 97728 w 561975"/>
              <a:gd name="connsiteY5" fmla="*/ 476250 h 590550"/>
              <a:gd name="connsiteX6" fmla="*/ 154878 w 561975"/>
              <a:gd name="connsiteY6" fmla="*/ 533400 h 590550"/>
              <a:gd name="connsiteX7" fmla="*/ 97728 w 561975"/>
              <a:gd name="connsiteY7" fmla="*/ 590550 h 590550"/>
              <a:gd name="connsiteX8" fmla="*/ 40578 w 561975"/>
              <a:gd name="connsiteY8" fmla="*/ 533400 h 590550"/>
              <a:gd name="connsiteX9" fmla="*/ 97728 w 561975"/>
              <a:gd name="connsiteY9" fmla="*/ 476250 h 590550"/>
              <a:gd name="connsiteX10" fmla="*/ 477585 w 561975"/>
              <a:gd name="connsiteY10" fmla="*/ 444056 h 590550"/>
              <a:gd name="connsiteX11" fmla="*/ 431198 w 561975"/>
              <a:gd name="connsiteY11" fmla="*/ 397002 h 590550"/>
              <a:gd name="connsiteX12" fmla="*/ 303277 w 561975"/>
              <a:gd name="connsiteY12" fmla="*/ 273177 h 590550"/>
              <a:gd name="connsiteX13" fmla="*/ 66105 w 561975"/>
              <a:gd name="connsiteY13" fmla="*/ 258890 h 590550"/>
              <a:gd name="connsiteX14" fmla="*/ 60866 w 561975"/>
              <a:gd name="connsiteY14" fmla="*/ 286893 h 590550"/>
              <a:gd name="connsiteX15" fmla="*/ 9050 w 561975"/>
              <a:gd name="connsiteY15" fmla="*/ 388906 h 590550"/>
              <a:gd name="connsiteX16" fmla="*/ 97 w 561975"/>
              <a:gd name="connsiteY16" fmla="*/ 446056 h 590550"/>
              <a:gd name="connsiteX17" fmla="*/ 13336 w 561975"/>
              <a:gd name="connsiteY17" fmla="*/ 533781 h 590550"/>
              <a:gd name="connsiteX18" fmla="*/ 22861 w 561975"/>
              <a:gd name="connsiteY18" fmla="*/ 543306 h 590550"/>
              <a:gd name="connsiteX19" fmla="*/ 87387 w 561975"/>
              <a:gd name="connsiteY19" fmla="*/ 456997 h 590550"/>
              <a:gd name="connsiteX20" fmla="*/ 173696 w 561975"/>
              <a:gd name="connsiteY20" fmla="*/ 521524 h 590550"/>
              <a:gd name="connsiteX21" fmla="*/ 171166 w 561975"/>
              <a:gd name="connsiteY21" fmla="*/ 554641 h 590550"/>
              <a:gd name="connsiteX22" fmla="*/ 302896 w 561975"/>
              <a:gd name="connsiteY22" fmla="*/ 555498 h 590550"/>
              <a:gd name="connsiteX23" fmla="*/ 352910 w 561975"/>
              <a:gd name="connsiteY23" fmla="*/ 460044 h 590550"/>
              <a:gd name="connsiteX24" fmla="*/ 448364 w 561975"/>
              <a:gd name="connsiteY24" fmla="*/ 510057 h 590550"/>
              <a:gd name="connsiteX25" fmla="*/ 448153 w 561975"/>
              <a:gd name="connsiteY25" fmla="*/ 556165 h 590550"/>
              <a:gd name="connsiteX26" fmla="*/ 450153 w 561975"/>
              <a:gd name="connsiteY26" fmla="*/ 556165 h 590550"/>
              <a:gd name="connsiteX27" fmla="*/ 486253 w 561975"/>
              <a:gd name="connsiteY27" fmla="*/ 529781 h 590550"/>
              <a:gd name="connsiteX28" fmla="*/ 477680 w 561975"/>
              <a:gd name="connsiteY28" fmla="*/ 444056 h 590550"/>
              <a:gd name="connsiteX29" fmla="*/ 349759 w 561975"/>
              <a:gd name="connsiteY29" fmla="*/ 377381 h 590550"/>
              <a:gd name="connsiteX30" fmla="*/ 349759 w 561975"/>
              <a:gd name="connsiteY30" fmla="*/ 377381 h 590550"/>
              <a:gd name="connsiteX31" fmla="*/ 168784 w 561975"/>
              <a:gd name="connsiteY31" fmla="*/ 356140 h 590550"/>
              <a:gd name="connsiteX32" fmla="*/ 112777 w 561975"/>
              <a:gd name="connsiteY32" fmla="*/ 354044 h 590550"/>
              <a:gd name="connsiteX33" fmla="*/ 151449 w 561975"/>
              <a:gd name="connsiteY33" fmla="*/ 273653 h 590550"/>
              <a:gd name="connsiteX34" fmla="*/ 287656 w 561975"/>
              <a:gd name="connsiteY34" fmla="*/ 289274 h 590550"/>
              <a:gd name="connsiteX35" fmla="*/ 363285 w 561975"/>
              <a:gd name="connsiteY35" fmla="*/ 363760 h 590550"/>
              <a:gd name="connsiteX36" fmla="*/ 349759 w 561975"/>
              <a:gd name="connsiteY36" fmla="*/ 377000 h 590550"/>
              <a:gd name="connsiteX37" fmla="*/ 500064 w 561975"/>
              <a:gd name="connsiteY37" fmla="*/ 180975 h 590550"/>
              <a:gd name="connsiteX38" fmla="*/ 566739 w 561975"/>
              <a:gd name="connsiteY38" fmla="*/ 114300 h 590550"/>
              <a:gd name="connsiteX39" fmla="*/ 566739 w 561975"/>
              <a:gd name="connsiteY39" fmla="*/ 66675 h 590550"/>
              <a:gd name="connsiteX40" fmla="*/ 547689 w 561975"/>
              <a:gd name="connsiteY40" fmla="*/ 47625 h 590550"/>
              <a:gd name="connsiteX41" fmla="*/ 523876 w 561975"/>
              <a:gd name="connsiteY41" fmla="*/ 47625 h 590550"/>
              <a:gd name="connsiteX42" fmla="*/ 523876 w 561975"/>
              <a:gd name="connsiteY42" fmla="*/ 9525 h 590550"/>
              <a:gd name="connsiteX43" fmla="*/ 514351 w 561975"/>
              <a:gd name="connsiteY43" fmla="*/ 0 h 590550"/>
              <a:gd name="connsiteX44" fmla="*/ 504826 w 561975"/>
              <a:gd name="connsiteY44" fmla="*/ 9525 h 590550"/>
              <a:gd name="connsiteX45" fmla="*/ 504826 w 561975"/>
              <a:gd name="connsiteY45" fmla="*/ 47625 h 590550"/>
              <a:gd name="connsiteX46" fmla="*/ 457201 w 561975"/>
              <a:gd name="connsiteY46" fmla="*/ 47625 h 590550"/>
              <a:gd name="connsiteX47" fmla="*/ 457201 w 561975"/>
              <a:gd name="connsiteY47" fmla="*/ 9525 h 590550"/>
              <a:gd name="connsiteX48" fmla="*/ 447676 w 561975"/>
              <a:gd name="connsiteY48" fmla="*/ 0 h 590550"/>
              <a:gd name="connsiteX49" fmla="*/ 438151 w 561975"/>
              <a:gd name="connsiteY49" fmla="*/ 9525 h 590550"/>
              <a:gd name="connsiteX50" fmla="*/ 438151 w 561975"/>
              <a:gd name="connsiteY50" fmla="*/ 47625 h 590550"/>
              <a:gd name="connsiteX51" fmla="*/ 414339 w 561975"/>
              <a:gd name="connsiteY51" fmla="*/ 47625 h 590550"/>
              <a:gd name="connsiteX52" fmla="*/ 395289 w 561975"/>
              <a:gd name="connsiteY52" fmla="*/ 66675 h 590550"/>
              <a:gd name="connsiteX53" fmla="*/ 395289 w 561975"/>
              <a:gd name="connsiteY53" fmla="*/ 114300 h 590550"/>
              <a:gd name="connsiteX54" fmla="*/ 461964 w 561975"/>
              <a:gd name="connsiteY54" fmla="*/ 180975 h 590550"/>
              <a:gd name="connsiteX55" fmla="*/ 471489 w 561975"/>
              <a:gd name="connsiteY55" fmla="*/ 180975 h 590550"/>
              <a:gd name="connsiteX56" fmla="*/ 471489 w 561975"/>
              <a:gd name="connsiteY56" fmla="*/ 210598 h 590550"/>
              <a:gd name="connsiteX57" fmla="*/ 499015 w 561975"/>
              <a:gd name="connsiteY57" fmla="*/ 238126 h 590550"/>
              <a:gd name="connsiteX58" fmla="*/ 499207 w 561975"/>
              <a:gd name="connsiteY58" fmla="*/ 238125 h 590550"/>
              <a:gd name="connsiteX59" fmla="*/ 519114 w 561975"/>
              <a:gd name="connsiteY59" fmla="*/ 238125 h 590550"/>
              <a:gd name="connsiteX60" fmla="*/ 528639 w 561975"/>
              <a:gd name="connsiteY60" fmla="*/ 247650 h 590550"/>
              <a:gd name="connsiteX61" fmla="*/ 528639 w 561975"/>
              <a:gd name="connsiteY61" fmla="*/ 285750 h 590550"/>
              <a:gd name="connsiteX62" fmla="*/ 538164 w 561975"/>
              <a:gd name="connsiteY62" fmla="*/ 295275 h 590550"/>
              <a:gd name="connsiteX63" fmla="*/ 547689 w 561975"/>
              <a:gd name="connsiteY63" fmla="*/ 285750 h 590550"/>
              <a:gd name="connsiteX64" fmla="*/ 547689 w 561975"/>
              <a:gd name="connsiteY64" fmla="*/ 247650 h 590550"/>
              <a:gd name="connsiteX65" fmla="*/ 519114 w 561975"/>
              <a:gd name="connsiteY65" fmla="*/ 219075 h 590550"/>
              <a:gd name="connsiteX66" fmla="*/ 499207 w 561975"/>
              <a:gd name="connsiteY66" fmla="*/ 219075 h 590550"/>
              <a:gd name="connsiteX67" fmla="*/ 490729 w 561975"/>
              <a:gd name="connsiteY67" fmla="*/ 210598 h 590550"/>
              <a:gd name="connsiteX68" fmla="*/ 490729 w 561975"/>
              <a:gd name="connsiteY68" fmla="*/ 190500 h 590550"/>
              <a:gd name="connsiteX69" fmla="*/ 490729 w 561975"/>
              <a:gd name="connsiteY69" fmla="*/ 190500 h 590550"/>
              <a:gd name="connsiteX70" fmla="*/ 490729 w 561975"/>
              <a:gd name="connsiteY70" fmla="*/ 180975 h 590550"/>
              <a:gd name="connsiteX71" fmla="*/ 500254 w 561975"/>
              <a:gd name="connsiteY71" fmla="*/ 180975 h 590550"/>
              <a:gd name="connsiteX72" fmla="*/ 428245 w 561975"/>
              <a:gd name="connsiteY72" fmla="*/ 148019 h 590550"/>
              <a:gd name="connsiteX73" fmla="*/ 414339 w 561975"/>
              <a:gd name="connsiteY73" fmla="*/ 114300 h 590550"/>
              <a:gd name="connsiteX74" fmla="*/ 414339 w 561975"/>
              <a:gd name="connsiteY74" fmla="*/ 66675 h 590550"/>
              <a:gd name="connsiteX75" fmla="*/ 547689 w 561975"/>
              <a:gd name="connsiteY75" fmla="*/ 66675 h 590550"/>
              <a:gd name="connsiteX76" fmla="*/ 547689 w 561975"/>
              <a:gd name="connsiteY76" fmla="*/ 114300 h 590550"/>
              <a:gd name="connsiteX77" fmla="*/ 500064 w 561975"/>
              <a:gd name="connsiteY77" fmla="*/ 161925 h 590550"/>
              <a:gd name="connsiteX78" fmla="*/ 461964 w 561975"/>
              <a:gd name="connsiteY78" fmla="*/ 161925 h 590550"/>
              <a:gd name="connsiteX79" fmla="*/ 428245 w 561975"/>
              <a:gd name="connsiteY79" fmla="*/ 148019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1975" h="590550">
                <a:moveTo>
                  <a:pt x="375096" y="476250"/>
                </a:moveTo>
                <a:cubicBezTo>
                  <a:pt x="406659" y="476250"/>
                  <a:pt x="432246" y="501837"/>
                  <a:pt x="432246" y="533400"/>
                </a:cubicBezTo>
                <a:cubicBezTo>
                  <a:pt x="432246" y="564963"/>
                  <a:pt x="406659" y="590550"/>
                  <a:pt x="375096" y="590550"/>
                </a:cubicBezTo>
                <a:cubicBezTo>
                  <a:pt x="343533" y="590550"/>
                  <a:pt x="317946" y="564963"/>
                  <a:pt x="317946" y="533400"/>
                </a:cubicBezTo>
                <a:cubicBezTo>
                  <a:pt x="317946" y="501837"/>
                  <a:pt x="343533" y="476250"/>
                  <a:pt x="375096" y="476250"/>
                </a:cubicBezTo>
                <a:moveTo>
                  <a:pt x="97728" y="476250"/>
                </a:moveTo>
                <a:cubicBezTo>
                  <a:pt x="129291" y="476250"/>
                  <a:pt x="154878" y="501837"/>
                  <a:pt x="154878" y="533400"/>
                </a:cubicBezTo>
                <a:cubicBezTo>
                  <a:pt x="154878" y="564963"/>
                  <a:pt x="129291" y="590550"/>
                  <a:pt x="97728" y="590550"/>
                </a:cubicBezTo>
                <a:cubicBezTo>
                  <a:pt x="66165" y="590550"/>
                  <a:pt x="40578" y="564963"/>
                  <a:pt x="40578" y="533400"/>
                </a:cubicBezTo>
                <a:cubicBezTo>
                  <a:pt x="40578" y="501837"/>
                  <a:pt x="66165" y="476250"/>
                  <a:pt x="97728" y="476250"/>
                </a:cubicBezTo>
                <a:moveTo>
                  <a:pt x="477585" y="444056"/>
                </a:moveTo>
                <a:cubicBezTo>
                  <a:pt x="471584" y="431959"/>
                  <a:pt x="449010" y="413385"/>
                  <a:pt x="431198" y="397002"/>
                </a:cubicBezTo>
                <a:cubicBezTo>
                  <a:pt x="413386" y="380619"/>
                  <a:pt x="326423" y="294989"/>
                  <a:pt x="303277" y="273177"/>
                </a:cubicBezTo>
                <a:cubicBezTo>
                  <a:pt x="280132" y="251365"/>
                  <a:pt x="88774" y="258890"/>
                  <a:pt x="66105" y="258890"/>
                </a:cubicBezTo>
                <a:cubicBezTo>
                  <a:pt x="43435" y="258890"/>
                  <a:pt x="67724" y="275273"/>
                  <a:pt x="60866" y="286893"/>
                </a:cubicBezTo>
                <a:cubicBezTo>
                  <a:pt x="54008" y="298514"/>
                  <a:pt x="18575" y="369380"/>
                  <a:pt x="9050" y="388906"/>
                </a:cubicBezTo>
                <a:cubicBezTo>
                  <a:pt x="-475" y="408432"/>
                  <a:pt x="97" y="424339"/>
                  <a:pt x="97" y="446056"/>
                </a:cubicBezTo>
                <a:cubicBezTo>
                  <a:pt x="97" y="467773"/>
                  <a:pt x="-1999" y="515874"/>
                  <a:pt x="13336" y="533781"/>
                </a:cubicBezTo>
                <a:cubicBezTo>
                  <a:pt x="16765" y="537877"/>
                  <a:pt x="19718" y="541020"/>
                  <a:pt x="22861" y="543306"/>
                </a:cubicBezTo>
                <a:cubicBezTo>
                  <a:pt x="16846" y="501654"/>
                  <a:pt x="45736" y="463012"/>
                  <a:pt x="87387" y="456997"/>
                </a:cubicBezTo>
                <a:cubicBezTo>
                  <a:pt x="129040" y="450982"/>
                  <a:pt x="167681" y="479871"/>
                  <a:pt x="173696" y="521524"/>
                </a:cubicBezTo>
                <a:cubicBezTo>
                  <a:pt x="175298" y="532614"/>
                  <a:pt x="174434" y="543922"/>
                  <a:pt x="171166" y="554641"/>
                </a:cubicBezTo>
                <a:lnTo>
                  <a:pt x="302896" y="555498"/>
                </a:lnTo>
                <a:cubicBezTo>
                  <a:pt x="290348" y="515328"/>
                  <a:pt x="312740" y="472591"/>
                  <a:pt x="352910" y="460044"/>
                </a:cubicBezTo>
                <a:cubicBezTo>
                  <a:pt x="393080" y="447496"/>
                  <a:pt x="435816" y="469887"/>
                  <a:pt x="448364" y="510057"/>
                </a:cubicBezTo>
                <a:cubicBezTo>
                  <a:pt x="453057" y="525080"/>
                  <a:pt x="452983" y="541187"/>
                  <a:pt x="448153" y="556165"/>
                </a:cubicBezTo>
                <a:lnTo>
                  <a:pt x="450153" y="556165"/>
                </a:lnTo>
                <a:cubicBezTo>
                  <a:pt x="468155" y="556165"/>
                  <a:pt x="486253" y="556736"/>
                  <a:pt x="486253" y="529781"/>
                </a:cubicBezTo>
                <a:cubicBezTo>
                  <a:pt x="486253" y="502825"/>
                  <a:pt x="483681" y="456248"/>
                  <a:pt x="477680" y="444056"/>
                </a:cubicBezTo>
                <a:close/>
                <a:moveTo>
                  <a:pt x="349759" y="377381"/>
                </a:moveTo>
                <a:lnTo>
                  <a:pt x="349759" y="377381"/>
                </a:lnTo>
                <a:cubicBezTo>
                  <a:pt x="304039" y="370713"/>
                  <a:pt x="203360" y="357473"/>
                  <a:pt x="168784" y="356140"/>
                </a:cubicBezTo>
                <a:lnTo>
                  <a:pt x="112777" y="354044"/>
                </a:lnTo>
                <a:lnTo>
                  <a:pt x="151449" y="273653"/>
                </a:lnTo>
                <a:cubicBezTo>
                  <a:pt x="210218" y="273653"/>
                  <a:pt x="274798" y="276987"/>
                  <a:pt x="287656" y="289274"/>
                </a:cubicBezTo>
                <a:cubicBezTo>
                  <a:pt x="300515" y="301562"/>
                  <a:pt x="333662" y="334328"/>
                  <a:pt x="363285" y="363760"/>
                </a:cubicBezTo>
                <a:cubicBezTo>
                  <a:pt x="368714" y="368427"/>
                  <a:pt x="365571" y="379190"/>
                  <a:pt x="349759" y="377000"/>
                </a:cubicBezTo>
                <a:close/>
                <a:moveTo>
                  <a:pt x="500064" y="180975"/>
                </a:moveTo>
                <a:cubicBezTo>
                  <a:pt x="536887" y="180975"/>
                  <a:pt x="566739" y="151124"/>
                  <a:pt x="566739" y="114300"/>
                </a:cubicBezTo>
                <a:lnTo>
                  <a:pt x="566739" y="66675"/>
                </a:lnTo>
                <a:cubicBezTo>
                  <a:pt x="566739" y="56154"/>
                  <a:pt x="558210" y="47625"/>
                  <a:pt x="547689" y="47625"/>
                </a:cubicBezTo>
                <a:lnTo>
                  <a:pt x="523876" y="47625"/>
                </a:lnTo>
                <a:lnTo>
                  <a:pt x="523876" y="9525"/>
                </a:lnTo>
                <a:cubicBezTo>
                  <a:pt x="523876" y="4264"/>
                  <a:pt x="519612" y="0"/>
                  <a:pt x="514351" y="0"/>
                </a:cubicBezTo>
                <a:cubicBezTo>
                  <a:pt x="509091" y="0"/>
                  <a:pt x="504826" y="4264"/>
                  <a:pt x="504826" y="9525"/>
                </a:cubicBezTo>
                <a:lnTo>
                  <a:pt x="504826" y="47625"/>
                </a:lnTo>
                <a:lnTo>
                  <a:pt x="457201" y="47625"/>
                </a:lnTo>
                <a:lnTo>
                  <a:pt x="457201" y="9525"/>
                </a:lnTo>
                <a:cubicBezTo>
                  <a:pt x="457201" y="4264"/>
                  <a:pt x="452937" y="0"/>
                  <a:pt x="447676" y="0"/>
                </a:cubicBezTo>
                <a:cubicBezTo>
                  <a:pt x="442416" y="0"/>
                  <a:pt x="438151" y="4264"/>
                  <a:pt x="438151" y="9525"/>
                </a:cubicBezTo>
                <a:lnTo>
                  <a:pt x="438151" y="47625"/>
                </a:lnTo>
                <a:lnTo>
                  <a:pt x="414339" y="47625"/>
                </a:lnTo>
                <a:cubicBezTo>
                  <a:pt x="403817" y="47625"/>
                  <a:pt x="395289" y="56154"/>
                  <a:pt x="395289" y="66675"/>
                </a:cubicBezTo>
                <a:lnTo>
                  <a:pt x="395289" y="114300"/>
                </a:lnTo>
                <a:cubicBezTo>
                  <a:pt x="395289" y="151124"/>
                  <a:pt x="425140" y="180975"/>
                  <a:pt x="461964" y="180975"/>
                </a:cubicBezTo>
                <a:lnTo>
                  <a:pt x="471489" y="180975"/>
                </a:lnTo>
                <a:lnTo>
                  <a:pt x="471489" y="210598"/>
                </a:lnTo>
                <a:cubicBezTo>
                  <a:pt x="471489" y="225801"/>
                  <a:pt x="483812" y="238125"/>
                  <a:pt x="499015" y="238126"/>
                </a:cubicBezTo>
                <a:cubicBezTo>
                  <a:pt x="499079" y="238126"/>
                  <a:pt x="499143" y="238125"/>
                  <a:pt x="499207" y="238125"/>
                </a:cubicBezTo>
                <a:lnTo>
                  <a:pt x="519114" y="238125"/>
                </a:lnTo>
                <a:cubicBezTo>
                  <a:pt x="524374" y="238125"/>
                  <a:pt x="528639" y="242389"/>
                  <a:pt x="528639" y="247650"/>
                </a:cubicBezTo>
                <a:lnTo>
                  <a:pt x="528639" y="285750"/>
                </a:lnTo>
                <a:cubicBezTo>
                  <a:pt x="528639" y="291011"/>
                  <a:pt x="532903" y="295275"/>
                  <a:pt x="538164" y="295275"/>
                </a:cubicBezTo>
                <a:cubicBezTo>
                  <a:pt x="543424" y="295275"/>
                  <a:pt x="547689" y="291011"/>
                  <a:pt x="547689" y="285750"/>
                </a:cubicBezTo>
                <a:lnTo>
                  <a:pt x="547689" y="247650"/>
                </a:lnTo>
                <a:cubicBezTo>
                  <a:pt x="547689" y="231868"/>
                  <a:pt x="534896" y="219075"/>
                  <a:pt x="519114" y="219075"/>
                </a:cubicBezTo>
                <a:lnTo>
                  <a:pt x="499207" y="219075"/>
                </a:lnTo>
                <a:cubicBezTo>
                  <a:pt x="494546" y="219024"/>
                  <a:pt x="490781" y="215258"/>
                  <a:pt x="490729" y="210598"/>
                </a:cubicBezTo>
                <a:lnTo>
                  <a:pt x="490729" y="190500"/>
                </a:lnTo>
                <a:lnTo>
                  <a:pt x="490729" y="190500"/>
                </a:lnTo>
                <a:lnTo>
                  <a:pt x="490729" y="180975"/>
                </a:lnTo>
                <a:lnTo>
                  <a:pt x="500254" y="180975"/>
                </a:lnTo>
                <a:close/>
                <a:moveTo>
                  <a:pt x="428245" y="148019"/>
                </a:moveTo>
                <a:cubicBezTo>
                  <a:pt x="419319" y="139070"/>
                  <a:pt x="414316" y="126940"/>
                  <a:pt x="414339" y="114300"/>
                </a:cubicBezTo>
                <a:lnTo>
                  <a:pt x="414339" y="66675"/>
                </a:lnTo>
                <a:lnTo>
                  <a:pt x="547689" y="66675"/>
                </a:lnTo>
                <a:lnTo>
                  <a:pt x="547689" y="114300"/>
                </a:lnTo>
                <a:cubicBezTo>
                  <a:pt x="547689" y="140602"/>
                  <a:pt x="526366" y="161925"/>
                  <a:pt x="500064" y="161925"/>
                </a:cubicBezTo>
                <a:lnTo>
                  <a:pt x="461964" y="161925"/>
                </a:lnTo>
                <a:cubicBezTo>
                  <a:pt x="449324" y="161948"/>
                  <a:pt x="437194" y="156944"/>
                  <a:pt x="428245" y="148019"/>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28" name="EON_Pict_House_Solar_Powered">
            <a:extLst>
              <a:ext uri="{FF2B5EF4-FFF2-40B4-BE49-F238E27FC236}">
                <a16:creationId xmlns:a16="http://schemas.microsoft.com/office/drawing/2014/main" id="{77C0D46E-DAB2-43C4-B2F7-C120E40F1DB6}"/>
              </a:ext>
            </a:extLst>
          </p:cNvPr>
          <p:cNvSpPr>
            <a:spLocks noChangeAspect="1"/>
          </p:cNvSpPr>
          <p:nvPr/>
        </p:nvSpPr>
        <p:spPr>
          <a:xfrm>
            <a:off x="5557952" y="3103381"/>
            <a:ext cx="395140" cy="356400"/>
          </a:xfrm>
          <a:custGeom>
            <a:avLst/>
            <a:gdLst>
              <a:gd name="connsiteX0" fmla="*/ 400050 w 485775"/>
              <a:gd name="connsiteY0" fmla="*/ 123825 h 438150"/>
              <a:gd name="connsiteX1" fmla="*/ 314325 w 485775"/>
              <a:gd name="connsiteY1" fmla="*/ 123825 h 438150"/>
              <a:gd name="connsiteX2" fmla="*/ 314325 w 485775"/>
              <a:gd name="connsiteY2" fmla="*/ 57150 h 438150"/>
              <a:gd name="connsiteX3" fmla="*/ 381000 w 485775"/>
              <a:gd name="connsiteY3" fmla="*/ 57150 h 438150"/>
              <a:gd name="connsiteX4" fmla="*/ 69914 w 485775"/>
              <a:gd name="connsiteY4" fmla="*/ 209550 h 438150"/>
              <a:gd name="connsiteX5" fmla="*/ 180975 w 485775"/>
              <a:gd name="connsiteY5" fmla="*/ 209550 h 438150"/>
              <a:gd name="connsiteX6" fmla="*/ 180975 w 485775"/>
              <a:gd name="connsiteY6" fmla="*/ 142875 h 438150"/>
              <a:gd name="connsiteX7" fmla="*/ 89250 w 485775"/>
              <a:gd name="connsiteY7" fmla="*/ 142875 h 438150"/>
              <a:gd name="connsiteX8" fmla="*/ 95250 w 485775"/>
              <a:gd name="connsiteY8" fmla="*/ 123825 h 438150"/>
              <a:gd name="connsiteX9" fmla="*/ 180975 w 485775"/>
              <a:gd name="connsiteY9" fmla="*/ 123825 h 438150"/>
              <a:gd name="connsiteX10" fmla="*/ 180975 w 485775"/>
              <a:gd name="connsiteY10" fmla="*/ 57150 h 438150"/>
              <a:gd name="connsiteX11" fmla="*/ 114300 w 485775"/>
              <a:gd name="connsiteY11" fmla="*/ 57150 h 438150"/>
              <a:gd name="connsiteX12" fmla="*/ 314325 w 485775"/>
              <a:gd name="connsiteY12" fmla="*/ 142875 h 438150"/>
              <a:gd name="connsiteX13" fmla="*/ 314325 w 485775"/>
              <a:gd name="connsiteY13" fmla="*/ 209550 h 438150"/>
              <a:gd name="connsiteX14" fmla="*/ 425387 w 485775"/>
              <a:gd name="connsiteY14" fmla="*/ 209550 h 438150"/>
              <a:gd name="connsiteX15" fmla="*/ 406337 w 485775"/>
              <a:gd name="connsiteY15" fmla="*/ 142875 h 438150"/>
              <a:gd name="connsiteX16" fmla="*/ 200025 w 485775"/>
              <a:gd name="connsiteY16" fmla="*/ 209550 h 438150"/>
              <a:gd name="connsiteX17" fmla="*/ 295275 w 485775"/>
              <a:gd name="connsiteY17" fmla="*/ 209550 h 438150"/>
              <a:gd name="connsiteX18" fmla="*/ 295275 w 485775"/>
              <a:gd name="connsiteY18" fmla="*/ 142875 h 438150"/>
              <a:gd name="connsiteX19" fmla="*/ 200025 w 485775"/>
              <a:gd name="connsiteY19" fmla="*/ 142875 h 438150"/>
              <a:gd name="connsiteX20" fmla="*/ 200025 w 485775"/>
              <a:gd name="connsiteY20" fmla="*/ 123825 h 438150"/>
              <a:gd name="connsiteX21" fmla="*/ 295275 w 485775"/>
              <a:gd name="connsiteY21" fmla="*/ 123825 h 438150"/>
              <a:gd name="connsiteX22" fmla="*/ 295275 w 485775"/>
              <a:gd name="connsiteY22" fmla="*/ 57150 h 438150"/>
              <a:gd name="connsiteX23" fmla="*/ 200025 w 485775"/>
              <a:gd name="connsiteY23" fmla="*/ 57150 h 438150"/>
              <a:gd name="connsiteX24" fmla="*/ 209550 w 485775"/>
              <a:gd name="connsiteY24" fmla="*/ 390525 h 438150"/>
              <a:gd name="connsiteX25" fmla="*/ 114300 w 485775"/>
              <a:gd name="connsiteY25" fmla="*/ 390525 h 438150"/>
              <a:gd name="connsiteX26" fmla="*/ 114300 w 485775"/>
              <a:gd name="connsiteY26" fmla="*/ 295275 h 438150"/>
              <a:gd name="connsiteX27" fmla="*/ 209550 w 485775"/>
              <a:gd name="connsiteY27" fmla="*/ 295275 h 438150"/>
              <a:gd name="connsiteX28" fmla="*/ 190500 w 485775"/>
              <a:gd name="connsiteY28" fmla="*/ 314325 h 438150"/>
              <a:gd name="connsiteX29" fmla="*/ 133350 w 485775"/>
              <a:gd name="connsiteY29" fmla="*/ 314325 h 438150"/>
              <a:gd name="connsiteX30" fmla="*/ 133350 w 485775"/>
              <a:gd name="connsiteY30" fmla="*/ 371475 h 438150"/>
              <a:gd name="connsiteX31" fmla="*/ 190500 w 485775"/>
              <a:gd name="connsiteY31" fmla="*/ 371475 h 438150"/>
              <a:gd name="connsiteX32" fmla="*/ 491490 w 485775"/>
              <a:gd name="connsiteY32" fmla="*/ 258699 h 438150"/>
              <a:gd name="connsiteX33" fmla="*/ 476250 w 485775"/>
              <a:gd name="connsiteY33" fmla="*/ 266700 h 438150"/>
              <a:gd name="connsiteX34" fmla="*/ 438150 w 485775"/>
              <a:gd name="connsiteY34" fmla="*/ 266700 h 438150"/>
              <a:gd name="connsiteX35" fmla="*/ 438150 w 485775"/>
              <a:gd name="connsiteY35" fmla="*/ 409575 h 438150"/>
              <a:gd name="connsiteX36" fmla="*/ 409575 w 485775"/>
              <a:gd name="connsiteY36" fmla="*/ 438150 h 438150"/>
              <a:gd name="connsiteX37" fmla="*/ 85725 w 485775"/>
              <a:gd name="connsiteY37" fmla="*/ 438150 h 438150"/>
              <a:gd name="connsiteX38" fmla="*/ 57150 w 485775"/>
              <a:gd name="connsiteY38" fmla="*/ 409575 h 438150"/>
              <a:gd name="connsiteX39" fmla="*/ 57150 w 485775"/>
              <a:gd name="connsiteY39" fmla="*/ 266700 h 438150"/>
              <a:gd name="connsiteX40" fmla="*/ 19050 w 485775"/>
              <a:gd name="connsiteY40" fmla="*/ 266700 h 438150"/>
              <a:gd name="connsiteX41" fmla="*/ 3810 w 485775"/>
              <a:gd name="connsiteY41" fmla="*/ 258699 h 438150"/>
              <a:gd name="connsiteX42" fmla="*/ 762 w 485775"/>
              <a:gd name="connsiteY42" fmla="*/ 241935 h 438150"/>
              <a:gd name="connsiteX43" fmla="*/ 67437 w 485775"/>
              <a:gd name="connsiteY43" fmla="*/ 13335 h 438150"/>
              <a:gd name="connsiteX44" fmla="*/ 85725 w 485775"/>
              <a:gd name="connsiteY44" fmla="*/ 0 h 438150"/>
              <a:gd name="connsiteX45" fmla="*/ 409575 w 485775"/>
              <a:gd name="connsiteY45" fmla="*/ 0 h 438150"/>
              <a:gd name="connsiteX46" fmla="*/ 427863 w 485775"/>
              <a:gd name="connsiteY46" fmla="*/ 13716 h 438150"/>
              <a:gd name="connsiteX47" fmla="*/ 494538 w 485775"/>
              <a:gd name="connsiteY47" fmla="*/ 242316 h 438150"/>
              <a:gd name="connsiteX48" fmla="*/ 491490 w 485775"/>
              <a:gd name="connsiteY48" fmla="*/ 258699 h 438150"/>
              <a:gd name="connsiteX49" fmla="*/ 361950 w 485775"/>
              <a:gd name="connsiteY49" fmla="*/ 314325 h 438150"/>
              <a:gd name="connsiteX50" fmla="*/ 304800 w 485775"/>
              <a:gd name="connsiteY50" fmla="*/ 314325 h 438150"/>
              <a:gd name="connsiteX51" fmla="*/ 304800 w 485775"/>
              <a:gd name="connsiteY51" fmla="*/ 419100 h 438150"/>
              <a:gd name="connsiteX52" fmla="*/ 361950 w 485775"/>
              <a:gd name="connsiteY52" fmla="*/ 419100 h 438150"/>
              <a:gd name="connsiteX53" fmla="*/ 419100 w 485775"/>
              <a:gd name="connsiteY53" fmla="*/ 266700 h 438150"/>
              <a:gd name="connsiteX54" fmla="*/ 76200 w 485775"/>
              <a:gd name="connsiteY54" fmla="*/ 266700 h 438150"/>
              <a:gd name="connsiteX55" fmla="*/ 76200 w 485775"/>
              <a:gd name="connsiteY55" fmla="*/ 409575 h 438150"/>
              <a:gd name="connsiteX56" fmla="*/ 85725 w 485775"/>
              <a:gd name="connsiteY56" fmla="*/ 419100 h 438150"/>
              <a:gd name="connsiteX57" fmla="*/ 285750 w 485775"/>
              <a:gd name="connsiteY57" fmla="*/ 419100 h 438150"/>
              <a:gd name="connsiteX58" fmla="*/ 285750 w 485775"/>
              <a:gd name="connsiteY58" fmla="*/ 295275 h 438150"/>
              <a:gd name="connsiteX59" fmla="*/ 381000 w 485775"/>
              <a:gd name="connsiteY59" fmla="*/ 295275 h 438150"/>
              <a:gd name="connsiteX60" fmla="*/ 381000 w 485775"/>
              <a:gd name="connsiteY60" fmla="*/ 419100 h 438150"/>
              <a:gd name="connsiteX61" fmla="*/ 409575 w 485775"/>
              <a:gd name="connsiteY61" fmla="*/ 419100 h 438150"/>
              <a:gd name="connsiteX62" fmla="*/ 419100 w 485775"/>
              <a:gd name="connsiteY62" fmla="*/ 409575 h 438150"/>
              <a:gd name="connsiteX63" fmla="*/ 476250 w 485775"/>
              <a:gd name="connsiteY63" fmla="*/ 247650 h 438150"/>
              <a:gd name="connsiteX64" fmla="*/ 409575 w 485775"/>
              <a:gd name="connsiteY64" fmla="*/ 19050 h 438150"/>
              <a:gd name="connsiteX65" fmla="*/ 85725 w 485775"/>
              <a:gd name="connsiteY65" fmla="*/ 19050 h 438150"/>
              <a:gd name="connsiteX66" fmla="*/ 19050 w 485775"/>
              <a:gd name="connsiteY66" fmla="*/ 247650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85775" h="438150">
                <a:moveTo>
                  <a:pt x="400050" y="123825"/>
                </a:moveTo>
                <a:lnTo>
                  <a:pt x="314325" y="123825"/>
                </a:lnTo>
                <a:lnTo>
                  <a:pt x="314325" y="57150"/>
                </a:lnTo>
                <a:lnTo>
                  <a:pt x="381000" y="57150"/>
                </a:lnTo>
                <a:close/>
                <a:moveTo>
                  <a:pt x="69914" y="209550"/>
                </a:moveTo>
                <a:lnTo>
                  <a:pt x="180975" y="209550"/>
                </a:lnTo>
                <a:lnTo>
                  <a:pt x="180975" y="142875"/>
                </a:lnTo>
                <a:lnTo>
                  <a:pt x="89250" y="142875"/>
                </a:lnTo>
                <a:close/>
                <a:moveTo>
                  <a:pt x="95250" y="123825"/>
                </a:moveTo>
                <a:lnTo>
                  <a:pt x="180975" y="123825"/>
                </a:lnTo>
                <a:lnTo>
                  <a:pt x="180975" y="57150"/>
                </a:lnTo>
                <a:lnTo>
                  <a:pt x="114300" y="57150"/>
                </a:lnTo>
                <a:close/>
                <a:moveTo>
                  <a:pt x="314325" y="142875"/>
                </a:moveTo>
                <a:lnTo>
                  <a:pt x="314325" y="209550"/>
                </a:lnTo>
                <a:lnTo>
                  <a:pt x="425387" y="209550"/>
                </a:lnTo>
                <a:lnTo>
                  <a:pt x="406337" y="142875"/>
                </a:lnTo>
                <a:close/>
                <a:moveTo>
                  <a:pt x="200025" y="209550"/>
                </a:moveTo>
                <a:lnTo>
                  <a:pt x="295275" y="209550"/>
                </a:lnTo>
                <a:lnTo>
                  <a:pt x="295275" y="142875"/>
                </a:lnTo>
                <a:lnTo>
                  <a:pt x="200025" y="142875"/>
                </a:lnTo>
                <a:close/>
                <a:moveTo>
                  <a:pt x="200025" y="123825"/>
                </a:moveTo>
                <a:lnTo>
                  <a:pt x="295275" y="123825"/>
                </a:lnTo>
                <a:lnTo>
                  <a:pt x="295275" y="57150"/>
                </a:lnTo>
                <a:lnTo>
                  <a:pt x="200025" y="57150"/>
                </a:lnTo>
                <a:close/>
                <a:moveTo>
                  <a:pt x="209550" y="390525"/>
                </a:moveTo>
                <a:lnTo>
                  <a:pt x="114300" y="390525"/>
                </a:lnTo>
                <a:lnTo>
                  <a:pt x="114300" y="295275"/>
                </a:lnTo>
                <a:lnTo>
                  <a:pt x="209550" y="295275"/>
                </a:lnTo>
                <a:close/>
                <a:moveTo>
                  <a:pt x="190500" y="314325"/>
                </a:moveTo>
                <a:lnTo>
                  <a:pt x="133350" y="314325"/>
                </a:lnTo>
                <a:lnTo>
                  <a:pt x="133350" y="371475"/>
                </a:lnTo>
                <a:lnTo>
                  <a:pt x="190500" y="371475"/>
                </a:lnTo>
                <a:close/>
                <a:moveTo>
                  <a:pt x="491490" y="258699"/>
                </a:moveTo>
                <a:cubicBezTo>
                  <a:pt x="487974" y="263640"/>
                  <a:pt x="482314" y="266611"/>
                  <a:pt x="476250" y="266700"/>
                </a:cubicBezTo>
                <a:lnTo>
                  <a:pt x="438150" y="266700"/>
                </a:lnTo>
                <a:lnTo>
                  <a:pt x="438150" y="409575"/>
                </a:lnTo>
                <a:cubicBezTo>
                  <a:pt x="438150" y="425357"/>
                  <a:pt x="425357" y="438150"/>
                  <a:pt x="409575" y="438150"/>
                </a:cubicBezTo>
                <a:lnTo>
                  <a:pt x="85725" y="438150"/>
                </a:lnTo>
                <a:cubicBezTo>
                  <a:pt x="69943" y="438150"/>
                  <a:pt x="57150" y="425357"/>
                  <a:pt x="57150" y="409575"/>
                </a:cubicBezTo>
                <a:lnTo>
                  <a:pt x="57150" y="266700"/>
                </a:lnTo>
                <a:lnTo>
                  <a:pt x="19050" y="266700"/>
                </a:lnTo>
                <a:cubicBezTo>
                  <a:pt x="12987" y="266611"/>
                  <a:pt x="7327" y="263640"/>
                  <a:pt x="3810" y="258699"/>
                </a:cubicBezTo>
                <a:cubicBezTo>
                  <a:pt x="213" y="253903"/>
                  <a:pt x="-917" y="247691"/>
                  <a:pt x="762" y="241935"/>
                </a:cubicBezTo>
                <a:lnTo>
                  <a:pt x="67437" y="13335"/>
                </a:lnTo>
                <a:cubicBezTo>
                  <a:pt x="69946" y="5358"/>
                  <a:pt x="77363" y="-50"/>
                  <a:pt x="85725" y="0"/>
                </a:cubicBezTo>
                <a:lnTo>
                  <a:pt x="409575" y="0"/>
                </a:lnTo>
                <a:cubicBezTo>
                  <a:pt x="418042" y="0"/>
                  <a:pt x="425493" y="5589"/>
                  <a:pt x="427863" y="13716"/>
                </a:cubicBezTo>
                <a:lnTo>
                  <a:pt x="494538" y="242316"/>
                </a:lnTo>
                <a:cubicBezTo>
                  <a:pt x="496092" y="247956"/>
                  <a:pt x="494968" y="253996"/>
                  <a:pt x="491490" y="258699"/>
                </a:cubicBezTo>
                <a:close/>
                <a:moveTo>
                  <a:pt x="361950" y="314325"/>
                </a:moveTo>
                <a:lnTo>
                  <a:pt x="304800" y="314325"/>
                </a:lnTo>
                <a:lnTo>
                  <a:pt x="304800" y="419100"/>
                </a:lnTo>
                <a:lnTo>
                  <a:pt x="361950" y="419100"/>
                </a:lnTo>
                <a:close/>
                <a:moveTo>
                  <a:pt x="419100" y="266700"/>
                </a:moveTo>
                <a:lnTo>
                  <a:pt x="76200" y="266700"/>
                </a:lnTo>
                <a:lnTo>
                  <a:pt x="76200" y="409575"/>
                </a:lnTo>
                <a:cubicBezTo>
                  <a:pt x="76200" y="414836"/>
                  <a:pt x="80465" y="419100"/>
                  <a:pt x="85725" y="419100"/>
                </a:cubicBezTo>
                <a:lnTo>
                  <a:pt x="285750" y="419100"/>
                </a:lnTo>
                <a:lnTo>
                  <a:pt x="285750" y="295275"/>
                </a:lnTo>
                <a:lnTo>
                  <a:pt x="381000" y="295275"/>
                </a:lnTo>
                <a:lnTo>
                  <a:pt x="381000" y="419100"/>
                </a:lnTo>
                <a:lnTo>
                  <a:pt x="409575" y="419100"/>
                </a:lnTo>
                <a:cubicBezTo>
                  <a:pt x="414836" y="419100"/>
                  <a:pt x="419100" y="414836"/>
                  <a:pt x="419100" y="409575"/>
                </a:cubicBezTo>
                <a:close/>
                <a:moveTo>
                  <a:pt x="476250" y="247650"/>
                </a:moveTo>
                <a:lnTo>
                  <a:pt x="409575" y="19050"/>
                </a:lnTo>
                <a:lnTo>
                  <a:pt x="85725" y="19050"/>
                </a:lnTo>
                <a:lnTo>
                  <a:pt x="19050" y="247650"/>
                </a:ln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29" name="EON_Pict_Autarkie">
            <a:extLst>
              <a:ext uri="{FF2B5EF4-FFF2-40B4-BE49-F238E27FC236}">
                <a16:creationId xmlns:a16="http://schemas.microsoft.com/office/drawing/2014/main" id="{7B955428-CC45-4F3F-BF60-0AD30442FC70}"/>
              </a:ext>
            </a:extLst>
          </p:cNvPr>
          <p:cNvSpPr>
            <a:spLocks noChangeAspect="1"/>
          </p:cNvSpPr>
          <p:nvPr/>
        </p:nvSpPr>
        <p:spPr>
          <a:xfrm>
            <a:off x="3344872" y="2011162"/>
            <a:ext cx="158400" cy="316800"/>
          </a:xfrm>
          <a:custGeom>
            <a:avLst/>
            <a:gdLst>
              <a:gd name="connsiteX0" fmla="*/ 38100 w 209550"/>
              <a:gd name="connsiteY0" fmla="*/ 247650 h 419100"/>
              <a:gd name="connsiteX1" fmla="*/ 171450 w 209550"/>
              <a:gd name="connsiteY1" fmla="*/ 247650 h 419100"/>
              <a:gd name="connsiteX2" fmla="*/ 171450 w 209550"/>
              <a:gd name="connsiteY2" fmla="*/ 304800 h 419100"/>
              <a:gd name="connsiteX3" fmla="*/ 38100 w 209550"/>
              <a:gd name="connsiteY3" fmla="*/ 304800 h 419100"/>
              <a:gd name="connsiteX4" fmla="*/ 38100 w 209550"/>
              <a:gd name="connsiteY4" fmla="*/ 381000 h 419100"/>
              <a:gd name="connsiteX5" fmla="*/ 171450 w 209550"/>
              <a:gd name="connsiteY5" fmla="*/ 381000 h 419100"/>
              <a:gd name="connsiteX6" fmla="*/ 171450 w 209550"/>
              <a:gd name="connsiteY6" fmla="*/ 323850 h 419100"/>
              <a:gd name="connsiteX7" fmla="*/ 38100 w 209550"/>
              <a:gd name="connsiteY7" fmla="*/ 323850 h 419100"/>
              <a:gd name="connsiteX8" fmla="*/ 38100 w 209550"/>
              <a:gd name="connsiteY8" fmla="*/ 228600 h 419100"/>
              <a:gd name="connsiteX9" fmla="*/ 171450 w 209550"/>
              <a:gd name="connsiteY9" fmla="*/ 228600 h 419100"/>
              <a:gd name="connsiteX10" fmla="*/ 171450 w 209550"/>
              <a:gd name="connsiteY10" fmla="*/ 171450 h 419100"/>
              <a:gd name="connsiteX11" fmla="*/ 38100 w 209550"/>
              <a:gd name="connsiteY11" fmla="*/ 171450 h 419100"/>
              <a:gd name="connsiteX12" fmla="*/ 38100 w 209550"/>
              <a:gd name="connsiteY12" fmla="*/ 152400 h 419100"/>
              <a:gd name="connsiteX13" fmla="*/ 171450 w 209550"/>
              <a:gd name="connsiteY13" fmla="*/ 152400 h 419100"/>
              <a:gd name="connsiteX14" fmla="*/ 171450 w 209550"/>
              <a:gd name="connsiteY14" fmla="*/ 95250 h 419100"/>
              <a:gd name="connsiteX15" fmla="*/ 38100 w 209550"/>
              <a:gd name="connsiteY15" fmla="*/ 95250 h 419100"/>
              <a:gd name="connsiteX16" fmla="*/ 209550 w 209550"/>
              <a:gd name="connsiteY16" fmla="*/ 373666 h 419100"/>
              <a:gd name="connsiteX17" fmla="*/ 164306 w 209550"/>
              <a:gd name="connsiteY17" fmla="*/ 419100 h 419100"/>
              <a:gd name="connsiteX18" fmla="*/ 164211 w 209550"/>
              <a:gd name="connsiteY18" fmla="*/ 419100 h 419100"/>
              <a:gd name="connsiteX19" fmla="*/ 45720 w 209550"/>
              <a:gd name="connsiteY19" fmla="*/ 419100 h 419100"/>
              <a:gd name="connsiteX20" fmla="*/ 2 w 209550"/>
              <a:gd name="connsiteY20" fmla="*/ 374144 h 419100"/>
              <a:gd name="connsiteX21" fmla="*/ 0 w 209550"/>
              <a:gd name="connsiteY21" fmla="*/ 373666 h 419100"/>
              <a:gd name="connsiteX22" fmla="*/ 0 w 209550"/>
              <a:gd name="connsiteY22" fmla="*/ 68866 h 419100"/>
              <a:gd name="connsiteX23" fmla="*/ 11906 w 209550"/>
              <a:gd name="connsiteY23" fmla="*/ 57150 h 419100"/>
              <a:gd name="connsiteX24" fmla="*/ 38100 w 209550"/>
              <a:gd name="connsiteY24" fmla="*/ 57150 h 419100"/>
              <a:gd name="connsiteX25" fmla="*/ 38100 w 209550"/>
              <a:gd name="connsiteY25" fmla="*/ 22003 h 419100"/>
              <a:gd name="connsiteX26" fmla="*/ 60103 w 209550"/>
              <a:gd name="connsiteY26" fmla="*/ 0 h 419100"/>
              <a:gd name="connsiteX27" fmla="*/ 149447 w 209550"/>
              <a:gd name="connsiteY27" fmla="*/ 0 h 419100"/>
              <a:gd name="connsiteX28" fmla="*/ 165449 w 209550"/>
              <a:gd name="connsiteY28" fmla="*/ 7525 h 419100"/>
              <a:gd name="connsiteX29" fmla="*/ 171450 w 209550"/>
              <a:gd name="connsiteY29" fmla="*/ 23241 h 419100"/>
              <a:gd name="connsiteX30" fmla="*/ 171450 w 209550"/>
              <a:gd name="connsiteY30" fmla="*/ 57150 h 419100"/>
              <a:gd name="connsiteX31" fmla="*/ 197168 w 209550"/>
              <a:gd name="connsiteY31" fmla="*/ 57150 h 419100"/>
              <a:gd name="connsiteX32" fmla="*/ 209540 w 209550"/>
              <a:gd name="connsiteY32" fmla="*/ 68570 h 419100"/>
              <a:gd name="connsiteX33" fmla="*/ 209550 w 209550"/>
              <a:gd name="connsiteY33" fmla="*/ 69056 h 419100"/>
              <a:gd name="connsiteX34" fmla="*/ 57150 w 209550"/>
              <a:gd name="connsiteY34" fmla="*/ 57150 h 419100"/>
              <a:gd name="connsiteX35" fmla="*/ 152400 w 209550"/>
              <a:gd name="connsiteY35" fmla="*/ 57150 h 419100"/>
              <a:gd name="connsiteX36" fmla="*/ 152400 w 209550"/>
              <a:gd name="connsiteY36" fmla="*/ 22479 h 419100"/>
              <a:gd name="connsiteX37" fmla="*/ 149758 w 209550"/>
              <a:gd name="connsiteY37" fmla="*/ 19073 h 419100"/>
              <a:gd name="connsiteX38" fmla="*/ 149447 w 209550"/>
              <a:gd name="connsiteY38" fmla="*/ 19050 h 419100"/>
              <a:gd name="connsiteX39" fmla="*/ 60103 w 209550"/>
              <a:gd name="connsiteY39" fmla="*/ 19050 h 419100"/>
              <a:gd name="connsiteX40" fmla="*/ 57150 w 209550"/>
              <a:gd name="connsiteY40" fmla="*/ 22003 h 419100"/>
              <a:gd name="connsiteX41" fmla="*/ 190500 w 209550"/>
              <a:gd name="connsiteY41" fmla="*/ 373666 h 419100"/>
              <a:gd name="connsiteX42" fmla="*/ 190500 w 209550"/>
              <a:gd name="connsiteY42" fmla="*/ 76200 h 419100"/>
              <a:gd name="connsiteX43" fmla="*/ 19050 w 209550"/>
              <a:gd name="connsiteY43" fmla="*/ 76200 h 419100"/>
              <a:gd name="connsiteX44" fmla="*/ 19050 w 209550"/>
              <a:gd name="connsiteY44" fmla="*/ 373666 h 419100"/>
              <a:gd name="connsiteX45" fmla="*/ 45432 w 209550"/>
              <a:gd name="connsiteY45" fmla="*/ 400052 h 419100"/>
              <a:gd name="connsiteX46" fmla="*/ 45720 w 209550"/>
              <a:gd name="connsiteY46" fmla="*/ 400050 h 419100"/>
              <a:gd name="connsiteX47" fmla="*/ 164211 w 209550"/>
              <a:gd name="connsiteY47" fmla="*/ 400050 h 419100"/>
              <a:gd name="connsiteX48" fmla="*/ 190500 w 209550"/>
              <a:gd name="connsiteY48" fmla="*/ 37366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9550" h="419100">
                <a:moveTo>
                  <a:pt x="38100" y="247650"/>
                </a:moveTo>
                <a:lnTo>
                  <a:pt x="171450" y="247650"/>
                </a:lnTo>
                <a:lnTo>
                  <a:pt x="171450" y="304800"/>
                </a:lnTo>
                <a:lnTo>
                  <a:pt x="38100" y="304800"/>
                </a:lnTo>
                <a:close/>
                <a:moveTo>
                  <a:pt x="38100" y="381000"/>
                </a:moveTo>
                <a:lnTo>
                  <a:pt x="171450" y="381000"/>
                </a:lnTo>
                <a:lnTo>
                  <a:pt x="171450" y="323850"/>
                </a:lnTo>
                <a:lnTo>
                  <a:pt x="38100" y="323850"/>
                </a:lnTo>
                <a:close/>
                <a:moveTo>
                  <a:pt x="38100" y="228600"/>
                </a:moveTo>
                <a:lnTo>
                  <a:pt x="171450" y="228600"/>
                </a:lnTo>
                <a:lnTo>
                  <a:pt x="171450" y="171450"/>
                </a:lnTo>
                <a:lnTo>
                  <a:pt x="38100" y="171450"/>
                </a:lnTo>
                <a:close/>
                <a:moveTo>
                  <a:pt x="38100" y="152400"/>
                </a:moveTo>
                <a:lnTo>
                  <a:pt x="171450" y="152400"/>
                </a:lnTo>
                <a:lnTo>
                  <a:pt x="171450" y="95250"/>
                </a:lnTo>
                <a:lnTo>
                  <a:pt x="38100" y="95250"/>
                </a:lnTo>
                <a:close/>
                <a:moveTo>
                  <a:pt x="209550" y="373666"/>
                </a:moveTo>
                <a:cubicBezTo>
                  <a:pt x="209602" y="398706"/>
                  <a:pt x="189347" y="419048"/>
                  <a:pt x="164306" y="419100"/>
                </a:cubicBezTo>
                <a:cubicBezTo>
                  <a:pt x="164275" y="419100"/>
                  <a:pt x="164242" y="419100"/>
                  <a:pt x="164211" y="419100"/>
                </a:cubicBezTo>
                <a:lnTo>
                  <a:pt x="45720" y="419100"/>
                </a:lnTo>
                <a:cubicBezTo>
                  <a:pt x="20681" y="419311"/>
                  <a:pt x="212" y="399183"/>
                  <a:pt x="2" y="374144"/>
                </a:cubicBezTo>
                <a:cubicBezTo>
                  <a:pt x="0" y="373985"/>
                  <a:pt x="0" y="373825"/>
                  <a:pt x="0" y="373666"/>
                </a:cubicBezTo>
                <a:lnTo>
                  <a:pt x="0" y="68866"/>
                </a:lnTo>
                <a:cubicBezTo>
                  <a:pt x="104" y="62365"/>
                  <a:pt x="5405" y="57149"/>
                  <a:pt x="11906" y="57150"/>
                </a:cubicBezTo>
                <a:lnTo>
                  <a:pt x="38100" y="57150"/>
                </a:lnTo>
                <a:lnTo>
                  <a:pt x="38100" y="22003"/>
                </a:lnTo>
                <a:cubicBezTo>
                  <a:pt x="38100" y="9851"/>
                  <a:pt x="47951" y="0"/>
                  <a:pt x="60103" y="0"/>
                </a:cubicBezTo>
                <a:lnTo>
                  <a:pt x="149447" y="0"/>
                </a:lnTo>
                <a:cubicBezTo>
                  <a:pt x="155616" y="89"/>
                  <a:pt x="161447" y="2830"/>
                  <a:pt x="165449" y="7525"/>
                </a:cubicBezTo>
                <a:cubicBezTo>
                  <a:pt x="169280" y="11868"/>
                  <a:pt x="171411" y="17450"/>
                  <a:pt x="171450" y="23241"/>
                </a:cubicBezTo>
                <a:lnTo>
                  <a:pt x="171450" y="57150"/>
                </a:lnTo>
                <a:lnTo>
                  <a:pt x="197168" y="57150"/>
                </a:lnTo>
                <a:cubicBezTo>
                  <a:pt x="203738" y="56887"/>
                  <a:pt x="209278" y="62000"/>
                  <a:pt x="209540" y="68570"/>
                </a:cubicBezTo>
                <a:cubicBezTo>
                  <a:pt x="209547" y="68732"/>
                  <a:pt x="209550" y="68894"/>
                  <a:pt x="209550" y="69056"/>
                </a:cubicBezTo>
                <a:close/>
                <a:moveTo>
                  <a:pt x="57150" y="57150"/>
                </a:moveTo>
                <a:lnTo>
                  <a:pt x="152400" y="57150"/>
                </a:lnTo>
                <a:lnTo>
                  <a:pt x="152400" y="22479"/>
                </a:lnTo>
                <a:cubicBezTo>
                  <a:pt x="152610" y="20809"/>
                  <a:pt x="151428" y="19284"/>
                  <a:pt x="149758" y="19073"/>
                </a:cubicBezTo>
                <a:cubicBezTo>
                  <a:pt x="149655" y="19060"/>
                  <a:pt x="149551" y="19053"/>
                  <a:pt x="149447" y="19050"/>
                </a:cubicBezTo>
                <a:lnTo>
                  <a:pt x="60103" y="19050"/>
                </a:lnTo>
                <a:cubicBezTo>
                  <a:pt x="58472" y="19050"/>
                  <a:pt x="57150" y="20372"/>
                  <a:pt x="57150" y="22003"/>
                </a:cubicBezTo>
                <a:close/>
                <a:moveTo>
                  <a:pt x="190500" y="373666"/>
                </a:moveTo>
                <a:lnTo>
                  <a:pt x="190500" y="76200"/>
                </a:lnTo>
                <a:lnTo>
                  <a:pt x="19050" y="76200"/>
                </a:lnTo>
                <a:lnTo>
                  <a:pt x="19050" y="373666"/>
                </a:lnTo>
                <a:cubicBezTo>
                  <a:pt x="19049" y="388237"/>
                  <a:pt x="30861" y="400051"/>
                  <a:pt x="45432" y="400052"/>
                </a:cubicBezTo>
                <a:cubicBezTo>
                  <a:pt x="45529" y="400052"/>
                  <a:pt x="45624" y="400051"/>
                  <a:pt x="45720" y="400050"/>
                </a:cubicBezTo>
                <a:lnTo>
                  <a:pt x="164211" y="400050"/>
                </a:lnTo>
                <a:cubicBezTo>
                  <a:pt x="178745" y="399998"/>
                  <a:pt x="190500" y="388200"/>
                  <a:pt x="190500" y="373666"/>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163" name="Gerade Verbindung 544">
            <a:extLst>
              <a:ext uri="{FF2B5EF4-FFF2-40B4-BE49-F238E27FC236}">
                <a16:creationId xmlns:a16="http://schemas.microsoft.com/office/drawing/2014/main" id="{C3228FCB-E92F-4053-873E-49C5B9F94A56}"/>
              </a:ext>
            </a:extLst>
          </p:cNvPr>
          <p:cNvCxnSpPr/>
          <p:nvPr/>
        </p:nvCxnSpPr>
        <p:spPr bwMode="auto">
          <a:xfrm>
            <a:off x="2357670" y="2495245"/>
            <a:ext cx="0" cy="554400"/>
          </a:xfrm>
          <a:prstGeom prst="line">
            <a:avLst/>
          </a:prstGeom>
          <a:solidFill>
            <a:sysClr val="window" lastClr="FFFFFF"/>
          </a:solidFill>
          <a:ln w="38100" cap="flat" cmpd="sng" algn="ctr">
            <a:solidFill>
              <a:srgbClr val="FFC000"/>
            </a:solidFill>
            <a:prstDash val="solid"/>
            <a:round/>
            <a:headEnd type="none" w="med" len="med"/>
            <a:tailEnd type="none" w="med" len="med"/>
          </a:ln>
          <a:effectLst/>
        </p:spPr>
      </p:cxnSp>
      <p:cxnSp>
        <p:nvCxnSpPr>
          <p:cNvPr id="168" name="Gerade Verbindung 544">
            <a:extLst>
              <a:ext uri="{FF2B5EF4-FFF2-40B4-BE49-F238E27FC236}">
                <a16:creationId xmlns:a16="http://schemas.microsoft.com/office/drawing/2014/main" id="{4AA56E30-E300-4296-A955-CC53DA746A2D}"/>
              </a:ext>
            </a:extLst>
          </p:cNvPr>
          <p:cNvCxnSpPr/>
          <p:nvPr/>
        </p:nvCxnSpPr>
        <p:spPr bwMode="auto">
          <a:xfrm flipV="1">
            <a:off x="2255695" y="3049706"/>
            <a:ext cx="356400" cy="0"/>
          </a:xfrm>
          <a:prstGeom prst="line">
            <a:avLst/>
          </a:prstGeom>
          <a:solidFill>
            <a:sysClr val="window" lastClr="FFFFFF"/>
          </a:solidFill>
          <a:ln w="38100" cap="flat" cmpd="sng" algn="ctr">
            <a:solidFill>
              <a:schemeClr val="accent5">
                <a:lumMod val="60000"/>
                <a:lumOff val="40000"/>
              </a:schemeClr>
            </a:solidFill>
            <a:prstDash val="solid"/>
            <a:round/>
            <a:headEnd type="none" w="med" len="med"/>
            <a:tailEnd type="none" w="med" len="med"/>
          </a:ln>
          <a:effectLst/>
        </p:spPr>
      </p:cxnSp>
      <p:sp>
        <p:nvSpPr>
          <p:cNvPr id="173" name="Freeform 5">
            <a:extLst>
              <a:ext uri="{FF2B5EF4-FFF2-40B4-BE49-F238E27FC236}">
                <a16:creationId xmlns:a16="http://schemas.microsoft.com/office/drawing/2014/main" id="{C01C2753-FDD8-4931-8E89-FB7E1EF000DD}"/>
              </a:ext>
            </a:extLst>
          </p:cNvPr>
          <p:cNvSpPr>
            <a:spLocks/>
          </p:cNvSpPr>
          <p:nvPr/>
        </p:nvSpPr>
        <p:spPr bwMode="auto">
          <a:xfrm>
            <a:off x="3717497" y="1972999"/>
            <a:ext cx="581502" cy="328295"/>
          </a:xfrm>
          <a:custGeom>
            <a:avLst/>
            <a:gdLst>
              <a:gd name="T0" fmla="*/ 943 w 999"/>
              <a:gd name="T1" fmla="*/ 81 h 754"/>
              <a:gd name="T2" fmla="*/ 920 w 999"/>
              <a:gd name="T3" fmla="*/ 50 h 754"/>
              <a:gd name="T4" fmla="*/ 888 w 999"/>
              <a:gd name="T5" fmla="*/ 25 h 754"/>
              <a:gd name="T6" fmla="*/ 851 w 999"/>
              <a:gd name="T7" fmla="*/ 9 h 754"/>
              <a:gd name="T8" fmla="*/ 811 w 999"/>
              <a:gd name="T9" fmla="*/ 0 h 754"/>
              <a:gd name="T10" fmla="*/ 768 w 999"/>
              <a:gd name="T11" fmla="*/ 3 h 754"/>
              <a:gd name="T12" fmla="*/ 721 w 999"/>
              <a:gd name="T13" fmla="*/ 19 h 754"/>
              <a:gd name="T14" fmla="*/ 681 w 999"/>
              <a:gd name="T15" fmla="*/ 46 h 754"/>
              <a:gd name="T16" fmla="*/ 647 w 999"/>
              <a:gd name="T17" fmla="*/ 87 h 754"/>
              <a:gd name="T18" fmla="*/ 609 w 999"/>
              <a:gd name="T19" fmla="*/ 122 h 754"/>
              <a:gd name="T20" fmla="*/ 557 w 999"/>
              <a:gd name="T21" fmla="*/ 138 h 754"/>
              <a:gd name="T22" fmla="*/ 513 w 999"/>
              <a:gd name="T23" fmla="*/ 134 h 754"/>
              <a:gd name="T24" fmla="*/ 467 w 999"/>
              <a:gd name="T25" fmla="*/ 112 h 754"/>
              <a:gd name="T26" fmla="*/ 424 w 999"/>
              <a:gd name="T27" fmla="*/ 68 h 754"/>
              <a:gd name="T28" fmla="*/ 377 w 999"/>
              <a:gd name="T29" fmla="*/ 34 h 754"/>
              <a:gd name="T30" fmla="*/ 319 w 999"/>
              <a:gd name="T31" fmla="*/ 18 h 754"/>
              <a:gd name="T32" fmla="*/ 260 w 999"/>
              <a:gd name="T33" fmla="*/ 25 h 754"/>
              <a:gd name="T34" fmla="*/ 211 w 999"/>
              <a:gd name="T35" fmla="*/ 55 h 754"/>
              <a:gd name="T36" fmla="*/ 177 w 999"/>
              <a:gd name="T37" fmla="*/ 98 h 754"/>
              <a:gd name="T38" fmla="*/ 213 w 999"/>
              <a:gd name="T39" fmla="*/ 58 h 754"/>
              <a:gd name="T40" fmla="*/ 264 w 999"/>
              <a:gd name="T41" fmla="*/ 36 h 754"/>
              <a:gd name="T42" fmla="*/ 322 w 999"/>
              <a:gd name="T43" fmla="*/ 32 h 754"/>
              <a:gd name="T44" fmla="*/ 372 w 999"/>
              <a:gd name="T45" fmla="*/ 49 h 754"/>
              <a:gd name="T46" fmla="*/ 409 w 999"/>
              <a:gd name="T47" fmla="*/ 82 h 754"/>
              <a:gd name="T48" fmla="*/ 446 w 999"/>
              <a:gd name="T49" fmla="*/ 124 h 754"/>
              <a:gd name="T50" fmla="*/ 496 w 999"/>
              <a:gd name="T51" fmla="*/ 158 h 754"/>
              <a:gd name="T52" fmla="*/ 554 w 999"/>
              <a:gd name="T53" fmla="*/ 171 h 754"/>
              <a:gd name="T54" fmla="*/ 612 w 999"/>
              <a:gd name="T55" fmla="*/ 159 h 754"/>
              <a:gd name="T56" fmla="*/ 660 w 999"/>
              <a:gd name="T57" fmla="*/ 127 h 754"/>
              <a:gd name="T58" fmla="*/ 696 w 999"/>
              <a:gd name="T59" fmla="*/ 88 h 754"/>
              <a:gd name="T60" fmla="*/ 730 w 999"/>
              <a:gd name="T61" fmla="*/ 65 h 754"/>
              <a:gd name="T62" fmla="*/ 772 w 999"/>
              <a:gd name="T63" fmla="*/ 52 h 754"/>
              <a:gd name="T64" fmla="*/ 820 w 999"/>
              <a:gd name="T65" fmla="*/ 55 h 754"/>
              <a:gd name="T66" fmla="*/ 861 w 999"/>
              <a:gd name="T67" fmla="*/ 72 h 754"/>
              <a:gd name="T68" fmla="*/ 892 w 999"/>
              <a:gd name="T69" fmla="*/ 103 h 754"/>
              <a:gd name="T70" fmla="*/ 579 w 999"/>
              <a:gd name="T71" fmla="*/ 228 h 754"/>
              <a:gd name="T72" fmla="*/ 291 w 999"/>
              <a:gd name="T73" fmla="*/ 354 h 754"/>
              <a:gd name="T74" fmla="*/ 2 w 999"/>
              <a:gd name="T75" fmla="*/ 754 h 754"/>
              <a:gd name="T76" fmla="*/ 82 w 999"/>
              <a:gd name="T77" fmla="*/ 655 h 754"/>
              <a:gd name="T78" fmla="*/ 82 w 999"/>
              <a:gd name="T79" fmla="*/ 402 h 754"/>
              <a:gd name="T80" fmla="*/ 371 w 999"/>
              <a:gd name="T81" fmla="*/ 489 h 754"/>
              <a:gd name="T82" fmla="*/ 660 w 999"/>
              <a:gd name="T83" fmla="*/ 362 h 754"/>
              <a:gd name="T84" fmla="*/ 539 w 999"/>
              <a:gd name="T85" fmla="*/ 655 h 754"/>
              <a:gd name="T86" fmla="*/ 999 w 999"/>
              <a:gd name="T87" fmla="*/ 103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9" h="754">
                <a:moveTo>
                  <a:pt x="952" y="103"/>
                </a:moveTo>
                <a:lnTo>
                  <a:pt x="948" y="92"/>
                </a:lnTo>
                <a:lnTo>
                  <a:pt x="943" y="81"/>
                </a:lnTo>
                <a:lnTo>
                  <a:pt x="937" y="70"/>
                </a:lnTo>
                <a:lnTo>
                  <a:pt x="929" y="60"/>
                </a:lnTo>
                <a:lnTo>
                  <a:pt x="920" y="50"/>
                </a:lnTo>
                <a:lnTo>
                  <a:pt x="910" y="41"/>
                </a:lnTo>
                <a:lnTo>
                  <a:pt x="899" y="32"/>
                </a:lnTo>
                <a:lnTo>
                  <a:pt x="888" y="25"/>
                </a:lnTo>
                <a:lnTo>
                  <a:pt x="876" y="19"/>
                </a:lnTo>
                <a:lnTo>
                  <a:pt x="863" y="14"/>
                </a:lnTo>
                <a:lnTo>
                  <a:pt x="851" y="9"/>
                </a:lnTo>
                <a:lnTo>
                  <a:pt x="837" y="5"/>
                </a:lnTo>
                <a:lnTo>
                  <a:pt x="824" y="1"/>
                </a:lnTo>
                <a:lnTo>
                  <a:pt x="811" y="0"/>
                </a:lnTo>
                <a:lnTo>
                  <a:pt x="797" y="0"/>
                </a:lnTo>
                <a:lnTo>
                  <a:pt x="784" y="0"/>
                </a:lnTo>
                <a:lnTo>
                  <a:pt x="768" y="3"/>
                </a:lnTo>
                <a:lnTo>
                  <a:pt x="752" y="6"/>
                </a:lnTo>
                <a:lnTo>
                  <a:pt x="736" y="11"/>
                </a:lnTo>
                <a:lnTo>
                  <a:pt x="721" y="19"/>
                </a:lnTo>
                <a:lnTo>
                  <a:pt x="706" y="26"/>
                </a:lnTo>
                <a:lnTo>
                  <a:pt x="693" y="36"/>
                </a:lnTo>
                <a:lnTo>
                  <a:pt x="681" y="46"/>
                </a:lnTo>
                <a:lnTo>
                  <a:pt x="671" y="57"/>
                </a:lnTo>
                <a:lnTo>
                  <a:pt x="659" y="73"/>
                </a:lnTo>
                <a:lnTo>
                  <a:pt x="647" y="87"/>
                </a:lnTo>
                <a:lnTo>
                  <a:pt x="635" y="101"/>
                </a:lnTo>
                <a:lnTo>
                  <a:pt x="622" y="112"/>
                </a:lnTo>
                <a:lnTo>
                  <a:pt x="609" y="122"/>
                </a:lnTo>
                <a:lnTo>
                  <a:pt x="594" y="129"/>
                </a:lnTo>
                <a:lnTo>
                  <a:pt x="576" y="134"/>
                </a:lnTo>
                <a:lnTo>
                  <a:pt x="557" y="138"/>
                </a:lnTo>
                <a:lnTo>
                  <a:pt x="543" y="138"/>
                </a:lnTo>
                <a:lnTo>
                  <a:pt x="528" y="137"/>
                </a:lnTo>
                <a:lnTo>
                  <a:pt x="513" y="134"/>
                </a:lnTo>
                <a:lnTo>
                  <a:pt x="498" y="129"/>
                </a:lnTo>
                <a:lnTo>
                  <a:pt x="483" y="122"/>
                </a:lnTo>
                <a:lnTo>
                  <a:pt x="467" y="112"/>
                </a:lnTo>
                <a:lnTo>
                  <a:pt x="451" y="98"/>
                </a:lnTo>
                <a:lnTo>
                  <a:pt x="435" y="82"/>
                </a:lnTo>
                <a:lnTo>
                  <a:pt x="424" y="68"/>
                </a:lnTo>
                <a:lnTo>
                  <a:pt x="409" y="55"/>
                </a:lnTo>
                <a:lnTo>
                  <a:pt x="394" y="44"/>
                </a:lnTo>
                <a:lnTo>
                  <a:pt x="377" y="34"/>
                </a:lnTo>
                <a:lnTo>
                  <a:pt x="358" y="26"/>
                </a:lnTo>
                <a:lnTo>
                  <a:pt x="339" y="20"/>
                </a:lnTo>
                <a:lnTo>
                  <a:pt x="319" y="18"/>
                </a:lnTo>
                <a:lnTo>
                  <a:pt x="299" y="18"/>
                </a:lnTo>
                <a:lnTo>
                  <a:pt x="279" y="20"/>
                </a:lnTo>
                <a:lnTo>
                  <a:pt x="260" y="25"/>
                </a:lnTo>
                <a:lnTo>
                  <a:pt x="242" y="34"/>
                </a:lnTo>
                <a:lnTo>
                  <a:pt x="226" y="42"/>
                </a:lnTo>
                <a:lnTo>
                  <a:pt x="211" y="55"/>
                </a:lnTo>
                <a:lnTo>
                  <a:pt x="198" y="67"/>
                </a:lnTo>
                <a:lnTo>
                  <a:pt x="186" y="82"/>
                </a:lnTo>
                <a:lnTo>
                  <a:pt x="177" y="98"/>
                </a:lnTo>
                <a:lnTo>
                  <a:pt x="187" y="83"/>
                </a:lnTo>
                <a:lnTo>
                  <a:pt x="199" y="71"/>
                </a:lnTo>
                <a:lnTo>
                  <a:pt x="213" y="58"/>
                </a:lnTo>
                <a:lnTo>
                  <a:pt x="228" y="50"/>
                </a:lnTo>
                <a:lnTo>
                  <a:pt x="245" y="41"/>
                </a:lnTo>
                <a:lnTo>
                  <a:pt x="264" y="36"/>
                </a:lnTo>
                <a:lnTo>
                  <a:pt x="282" y="32"/>
                </a:lnTo>
                <a:lnTo>
                  <a:pt x="302" y="31"/>
                </a:lnTo>
                <a:lnTo>
                  <a:pt x="322" y="32"/>
                </a:lnTo>
                <a:lnTo>
                  <a:pt x="340" y="36"/>
                </a:lnTo>
                <a:lnTo>
                  <a:pt x="356" y="41"/>
                </a:lnTo>
                <a:lnTo>
                  <a:pt x="372" y="49"/>
                </a:lnTo>
                <a:lnTo>
                  <a:pt x="386" y="58"/>
                </a:lnTo>
                <a:lnTo>
                  <a:pt x="398" y="70"/>
                </a:lnTo>
                <a:lnTo>
                  <a:pt x="409" y="82"/>
                </a:lnTo>
                <a:lnTo>
                  <a:pt x="420" y="97"/>
                </a:lnTo>
                <a:lnTo>
                  <a:pt x="432" y="111"/>
                </a:lnTo>
                <a:lnTo>
                  <a:pt x="446" y="124"/>
                </a:lnTo>
                <a:lnTo>
                  <a:pt x="462" y="137"/>
                </a:lnTo>
                <a:lnTo>
                  <a:pt x="478" y="148"/>
                </a:lnTo>
                <a:lnTo>
                  <a:pt x="496" y="158"/>
                </a:lnTo>
                <a:lnTo>
                  <a:pt x="515" y="165"/>
                </a:lnTo>
                <a:lnTo>
                  <a:pt x="534" y="170"/>
                </a:lnTo>
                <a:lnTo>
                  <a:pt x="554" y="171"/>
                </a:lnTo>
                <a:lnTo>
                  <a:pt x="574" y="170"/>
                </a:lnTo>
                <a:lnTo>
                  <a:pt x="594" y="165"/>
                </a:lnTo>
                <a:lnTo>
                  <a:pt x="612" y="159"/>
                </a:lnTo>
                <a:lnTo>
                  <a:pt x="630" y="150"/>
                </a:lnTo>
                <a:lnTo>
                  <a:pt x="646" y="139"/>
                </a:lnTo>
                <a:lnTo>
                  <a:pt x="660" y="127"/>
                </a:lnTo>
                <a:lnTo>
                  <a:pt x="674" y="113"/>
                </a:lnTo>
                <a:lnTo>
                  <a:pt x="686" y="98"/>
                </a:lnTo>
                <a:lnTo>
                  <a:pt x="696" y="88"/>
                </a:lnTo>
                <a:lnTo>
                  <a:pt x="707" y="80"/>
                </a:lnTo>
                <a:lnTo>
                  <a:pt x="718" y="71"/>
                </a:lnTo>
                <a:lnTo>
                  <a:pt x="730" y="65"/>
                </a:lnTo>
                <a:lnTo>
                  <a:pt x="743" y="58"/>
                </a:lnTo>
                <a:lnTo>
                  <a:pt x="757" y="55"/>
                </a:lnTo>
                <a:lnTo>
                  <a:pt x="772" y="52"/>
                </a:lnTo>
                <a:lnTo>
                  <a:pt x="787" y="51"/>
                </a:lnTo>
                <a:lnTo>
                  <a:pt x="804" y="52"/>
                </a:lnTo>
                <a:lnTo>
                  <a:pt x="820" y="55"/>
                </a:lnTo>
                <a:lnTo>
                  <a:pt x="835" y="58"/>
                </a:lnTo>
                <a:lnTo>
                  <a:pt x="849" y="65"/>
                </a:lnTo>
                <a:lnTo>
                  <a:pt x="861" y="72"/>
                </a:lnTo>
                <a:lnTo>
                  <a:pt x="873" y="81"/>
                </a:lnTo>
                <a:lnTo>
                  <a:pt x="883" y="92"/>
                </a:lnTo>
                <a:lnTo>
                  <a:pt x="892" y="103"/>
                </a:lnTo>
                <a:lnTo>
                  <a:pt x="846" y="103"/>
                </a:lnTo>
                <a:lnTo>
                  <a:pt x="847" y="328"/>
                </a:lnTo>
                <a:lnTo>
                  <a:pt x="579" y="228"/>
                </a:lnTo>
                <a:lnTo>
                  <a:pt x="579" y="346"/>
                </a:lnTo>
                <a:lnTo>
                  <a:pt x="291" y="239"/>
                </a:lnTo>
                <a:lnTo>
                  <a:pt x="291" y="354"/>
                </a:lnTo>
                <a:lnTo>
                  <a:pt x="0" y="238"/>
                </a:lnTo>
                <a:lnTo>
                  <a:pt x="2" y="413"/>
                </a:lnTo>
                <a:lnTo>
                  <a:pt x="2" y="754"/>
                </a:lnTo>
                <a:lnTo>
                  <a:pt x="539" y="754"/>
                </a:lnTo>
                <a:lnTo>
                  <a:pt x="539" y="655"/>
                </a:lnTo>
                <a:lnTo>
                  <a:pt x="82" y="655"/>
                </a:lnTo>
                <a:lnTo>
                  <a:pt x="82" y="413"/>
                </a:lnTo>
                <a:lnTo>
                  <a:pt x="82" y="411"/>
                </a:lnTo>
                <a:lnTo>
                  <a:pt x="82" y="402"/>
                </a:lnTo>
                <a:lnTo>
                  <a:pt x="82" y="389"/>
                </a:lnTo>
                <a:lnTo>
                  <a:pt x="81" y="375"/>
                </a:lnTo>
                <a:lnTo>
                  <a:pt x="371" y="489"/>
                </a:lnTo>
                <a:lnTo>
                  <a:pt x="371" y="372"/>
                </a:lnTo>
                <a:lnTo>
                  <a:pt x="660" y="479"/>
                </a:lnTo>
                <a:lnTo>
                  <a:pt x="660" y="362"/>
                </a:lnTo>
                <a:lnTo>
                  <a:pt x="919" y="456"/>
                </a:lnTo>
                <a:lnTo>
                  <a:pt x="919" y="655"/>
                </a:lnTo>
                <a:lnTo>
                  <a:pt x="539" y="655"/>
                </a:lnTo>
                <a:lnTo>
                  <a:pt x="539" y="754"/>
                </a:lnTo>
                <a:lnTo>
                  <a:pt x="999" y="754"/>
                </a:lnTo>
                <a:lnTo>
                  <a:pt x="999" y="103"/>
                </a:lnTo>
                <a:lnTo>
                  <a:pt x="952" y="103"/>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179" name="Gerade Verbindung 544">
            <a:extLst>
              <a:ext uri="{FF2B5EF4-FFF2-40B4-BE49-F238E27FC236}">
                <a16:creationId xmlns:a16="http://schemas.microsoft.com/office/drawing/2014/main" id="{C5987C27-58BD-443A-9FA4-21515368C2C9}"/>
              </a:ext>
            </a:extLst>
          </p:cNvPr>
          <p:cNvCxnSpPr>
            <a:cxnSpLocks/>
          </p:cNvCxnSpPr>
          <p:nvPr/>
        </p:nvCxnSpPr>
        <p:spPr bwMode="auto">
          <a:xfrm>
            <a:off x="7166608" y="1595119"/>
            <a:ext cx="0" cy="2269970"/>
          </a:xfrm>
          <a:prstGeom prst="line">
            <a:avLst/>
          </a:prstGeom>
          <a:solidFill>
            <a:sysClr val="window" lastClr="FFFFFF"/>
          </a:solidFill>
          <a:ln w="38100" cap="flat" cmpd="sng" algn="ctr">
            <a:solidFill>
              <a:srgbClr val="C81E82"/>
            </a:solidFill>
            <a:prstDash val="solid"/>
            <a:round/>
            <a:headEnd type="none" w="med" len="med"/>
            <a:tailEnd type="none" w="med" len="med"/>
          </a:ln>
          <a:effectLst/>
        </p:spPr>
      </p:cxnSp>
      <p:cxnSp>
        <p:nvCxnSpPr>
          <p:cNvPr id="180" name="Gerade Verbindung 544">
            <a:extLst>
              <a:ext uri="{FF2B5EF4-FFF2-40B4-BE49-F238E27FC236}">
                <a16:creationId xmlns:a16="http://schemas.microsoft.com/office/drawing/2014/main" id="{C7CDF6D0-ED65-4CE6-A42A-417728B57AD9}"/>
              </a:ext>
            </a:extLst>
          </p:cNvPr>
          <p:cNvCxnSpPr>
            <a:cxnSpLocks/>
          </p:cNvCxnSpPr>
          <p:nvPr/>
        </p:nvCxnSpPr>
        <p:spPr bwMode="auto">
          <a:xfrm>
            <a:off x="6889409" y="2162100"/>
            <a:ext cx="277200" cy="0"/>
          </a:xfrm>
          <a:prstGeom prst="line">
            <a:avLst/>
          </a:prstGeom>
          <a:solidFill>
            <a:sysClr val="window" lastClr="FFFFFF"/>
          </a:solidFill>
          <a:ln w="19050" cap="flat" cmpd="sng" algn="ctr">
            <a:solidFill>
              <a:srgbClr val="C81E82"/>
            </a:solidFill>
            <a:prstDash val="solid"/>
            <a:round/>
            <a:headEnd type="none" w="med" len="med"/>
            <a:tailEnd type="none" w="med" len="med"/>
          </a:ln>
          <a:effectLst/>
        </p:spPr>
      </p:cxnSp>
      <p:sp>
        <p:nvSpPr>
          <p:cNvPr id="186" name="Textfeld 185">
            <a:extLst>
              <a:ext uri="{FF2B5EF4-FFF2-40B4-BE49-F238E27FC236}">
                <a16:creationId xmlns:a16="http://schemas.microsoft.com/office/drawing/2014/main" id="{D6402ED0-31D7-4D0E-BD5B-DE1567A6D760}"/>
              </a:ext>
            </a:extLst>
          </p:cNvPr>
          <p:cNvSpPr txBox="1"/>
          <p:nvPr/>
        </p:nvSpPr>
        <p:spPr>
          <a:xfrm>
            <a:off x="1648880" y="1591473"/>
            <a:ext cx="923650" cy="207749"/>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F59B00"/>
                </a:solidFill>
                <a:effectLst/>
                <a:uLnTx/>
                <a:uFillTx/>
                <a:latin typeface="Calibri"/>
                <a:ea typeface="ＭＳ Ｐゴシック" pitchFamily="34" charset="-128"/>
                <a:cs typeface="+mn-cs"/>
              </a:rPr>
              <a:t>Hochdruck (&gt;1bar)</a:t>
            </a:r>
          </a:p>
        </p:txBody>
      </p:sp>
      <p:sp>
        <p:nvSpPr>
          <p:cNvPr id="187" name="Textfeld 186">
            <a:extLst>
              <a:ext uri="{FF2B5EF4-FFF2-40B4-BE49-F238E27FC236}">
                <a16:creationId xmlns:a16="http://schemas.microsoft.com/office/drawing/2014/main" id="{7D04B3D8-5921-44BB-AED9-4239BE81293A}"/>
              </a:ext>
            </a:extLst>
          </p:cNvPr>
          <p:cNvSpPr txBox="1"/>
          <p:nvPr/>
        </p:nvSpPr>
        <p:spPr>
          <a:xfrm>
            <a:off x="1438813" y="2536889"/>
            <a:ext cx="949137" cy="323165"/>
          </a:xfrm>
          <a:prstGeom prst="rect">
            <a:avLst/>
          </a:prstGeom>
          <a:noFill/>
          <a:effectLst/>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FFC000"/>
                </a:solidFill>
                <a:effectLst/>
                <a:uLnTx/>
                <a:uFillTx/>
                <a:latin typeface="Calibri"/>
                <a:ea typeface="ＭＳ Ｐゴシック" pitchFamily="34" charset="-128"/>
                <a:cs typeface="+mn-cs"/>
              </a:rPr>
              <a:t>Mittel- &amp; Nieder-druck (&lt; 1bar)</a:t>
            </a:r>
          </a:p>
        </p:txBody>
      </p:sp>
      <p:sp>
        <p:nvSpPr>
          <p:cNvPr id="189" name="Textfeld 188">
            <a:extLst>
              <a:ext uri="{FF2B5EF4-FFF2-40B4-BE49-F238E27FC236}">
                <a16:creationId xmlns:a16="http://schemas.microsoft.com/office/drawing/2014/main" id="{20226A8E-890E-43C3-BF42-D36C8E13FFAC}"/>
              </a:ext>
            </a:extLst>
          </p:cNvPr>
          <p:cNvSpPr txBox="1"/>
          <p:nvPr/>
        </p:nvSpPr>
        <p:spPr>
          <a:xfrm>
            <a:off x="2603379" y="1917134"/>
            <a:ext cx="742511" cy="230832"/>
          </a:xfrm>
          <a:prstGeom prst="rect">
            <a:avLst/>
          </a:prstGeom>
          <a:noFill/>
          <a:effectLst/>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prstClr val="black"/>
                </a:solidFill>
                <a:effectLst/>
                <a:uLnTx/>
                <a:uFillTx/>
                <a:latin typeface="Calibri"/>
                <a:ea typeface="ＭＳ Ｐゴシック" pitchFamily="34" charset="-128"/>
                <a:cs typeface="+mn-cs"/>
              </a:rPr>
              <a:t>Stromnetze</a:t>
            </a:r>
          </a:p>
        </p:txBody>
      </p:sp>
      <p:cxnSp>
        <p:nvCxnSpPr>
          <p:cNvPr id="190" name="Gerade Verbindung 544">
            <a:extLst>
              <a:ext uri="{FF2B5EF4-FFF2-40B4-BE49-F238E27FC236}">
                <a16:creationId xmlns:a16="http://schemas.microsoft.com/office/drawing/2014/main" id="{ADA95B67-9B3B-4D47-BEB2-4CB0667D723A}"/>
              </a:ext>
            </a:extLst>
          </p:cNvPr>
          <p:cNvCxnSpPr>
            <a:cxnSpLocks/>
          </p:cNvCxnSpPr>
          <p:nvPr/>
        </p:nvCxnSpPr>
        <p:spPr bwMode="auto">
          <a:xfrm>
            <a:off x="6889409" y="1781658"/>
            <a:ext cx="277200" cy="0"/>
          </a:xfrm>
          <a:prstGeom prst="line">
            <a:avLst/>
          </a:prstGeom>
          <a:solidFill>
            <a:sysClr val="window" lastClr="FFFFFF"/>
          </a:solidFill>
          <a:ln w="19050" cap="flat" cmpd="sng" algn="ctr">
            <a:solidFill>
              <a:srgbClr val="C81E82"/>
            </a:solidFill>
            <a:prstDash val="solid"/>
            <a:round/>
            <a:headEnd type="none" w="med" len="med"/>
            <a:tailEnd type="none" w="med" len="med"/>
          </a:ln>
          <a:effectLst/>
        </p:spPr>
      </p:cxnSp>
      <p:cxnSp>
        <p:nvCxnSpPr>
          <p:cNvPr id="192" name="Gerade Verbindung 544">
            <a:extLst>
              <a:ext uri="{FF2B5EF4-FFF2-40B4-BE49-F238E27FC236}">
                <a16:creationId xmlns:a16="http://schemas.microsoft.com/office/drawing/2014/main" id="{EEB61D65-2A8D-4AA8-85B8-C91CA9928992}"/>
              </a:ext>
            </a:extLst>
          </p:cNvPr>
          <p:cNvCxnSpPr>
            <a:cxnSpLocks/>
          </p:cNvCxnSpPr>
          <p:nvPr/>
        </p:nvCxnSpPr>
        <p:spPr bwMode="auto">
          <a:xfrm flipV="1">
            <a:off x="4788550" y="3719071"/>
            <a:ext cx="2380868" cy="21345"/>
          </a:xfrm>
          <a:prstGeom prst="line">
            <a:avLst/>
          </a:prstGeom>
          <a:solidFill>
            <a:sysClr val="window" lastClr="FFFFFF"/>
          </a:solidFill>
          <a:ln w="19050" cap="flat" cmpd="sng" algn="ctr">
            <a:solidFill>
              <a:srgbClr val="C81E82"/>
            </a:solidFill>
            <a:prstDash val="solid"/>
            <a:round/>
            <a:headEnd type="none" w="med" len="med"/>
            <a:tailEnd type="none" w="med" len="med"/>
          </a:ln>
          <a:effectLst/>
        </p:spPr>
      </p:cxnSp>
      <p:cxnSp>
        <p:nvCxnSpPr>
          <p:cNvPr id="194" name="Gerade Verbindung 544">
            <a:extLst>
              <a:ext uri="{FF2B5EF4-FFF2-40B4-BE49-F238E27FC236}">
                <a16:creationId xmlns:a16="http://schemas.microsoft.com/office/drawing/2014/main" id="{0653E4A8-052A-4D99-A91A-6143810B5F0F}"/>
              </a:ext>
            </a:extLst>
          </p:cNvPr>
          <p:cNvCxnSpPr>
            <a:cxnSpLocks/>
          </p:cNvCxnSpPr>
          <p:nvPr/>
        </p:nvCxnSpPr>
        <p:spPr bwMode="auto">
          <a:xfrm>
            <a:off x="4790782" y="3542416"/>
            <a:ext cx="0" cy="198000"/>
          </a:xfrm>
          <a:prstGeom prst="line">
            <a:avLst/>
          </a:prstGeom>
          <a:solidFill>
            <a:sysClr val="window" lastClr="FFFFFF"/>
          </a:solidFill>
          <a:ln w="19050" cap="flat" cmpd="sng" algn="ctr">
            <a:solidFill>
              <a:srgbClr val="C81E82"/>
            </a:solidFill>
            <a:prstDash val="solid"/>
            <a:round/>
            <a:headEnd type="none" w="med" len="med"/>
            <a:tailEnd type="none" w="med" len="med"/>
          </a:ln>
          <a:effectLst/>
        </p:spPr>
      </p:cxnSp>
      <p:sp>
        <p:nvSpPr>
          <p:cNvPr id="196" name="EON_Pict_House1">
            <a:extLst>
              <a:ext uri="{FF2B5EF4-FFF2-40B4-BE49-F238E27FC236}">
                <a16:creationId xmlns:a16="http://schemas.microsoft.com/office/drawing/2014/main" id="{13DBEB55-712B-4BCC-B7D3-937CED18E185}"/>
              </a:ext>
            </a:extLst>
          </p:cNvPr>
          <p:cNvSpPr>
            <a:spLocks noChangeAspect="1"/>
          </p:cNvSpPr>
          <p:nvPr/>
        </p:nvSpPr>
        <p:spPr>
          <a:xfrm>
            <a:off x="2053034" y="3108397"/>
            <a:ext cx="251900" cy="396000"/>
          </a:xfrm>
          <a:custGeom>
            <a:avLst/>
            <a:gdLst>
              <a:gd name="connsiteX0" fmla="*/ 419100 w 428625"/>
              <a:gd name="connsiteY0" fmla="*/ 0 h 619125"/>
              <a:gd name="connsiteX1" fmla="*/ 9525 w 428625"/>
              <a:gd name="connsiteY1" fmla="*/ 0 h 619125"/>
              <a:gd name="connsiteX2" fmla="*/ 0 w 428625"/>
              <a:gd name="connsiteY2" fmla="*/ 9525 h 619125"/>
              <a:gd name="connsiteX3" fmla="*/ 0 w 428625"/>
              <a:gd name="connsiteY3" fmla="*/ 152400 h 619125"/>
              <a:gd name="connsiteX4" fmla="*/ 9525 w 428625"/>
              <a:gd name="connsiteY4" fmla="*/ 161925 h 619125"/>
              <a:gd name="connsiteX5" fmla="*/ 28575 w 428625"/>
              <a:gd name="connsiteY5" fmla="*/ 161925 h 619125"/>
              <a:gd name="connsiteX6" fmla="*/ 28575 w 428625"/>
              <a:gd name="connsiteY6" fmla="*/ 571500 h 619125"/>
              <a:gd name="connsiteX7" fmla="*/ 76200 w 428625"/>
              <a:gd name="connsiteY7" fmla="*/ 619125 h 619125"/>
              <a:gd name="connsiteX8" fmla="*/ 352425 w 428625"/>
              <a:gd name="connsiteY8" fmla="*/ 619125 h 619125"/>
              <a:gd name="connsiteX9" fmla="*/ 400050 w 428625"/>
              <a:gd name="connsiteY9" fmla="*/ 571500 h 619125"/>
              <a:gd name="connsiteX10" fmla="*/ 400050 w 428625"/>
              <a:gd name="connsiteY10" fmla="*/ 161925 h 619125"/>
              <a:gd name="connsiteX11" fmla="*/ 419100 w 428625"/>
              <a:gd name="connsiteY11" fmla="*/ 161925 h 619125"/>
              <a:gd name="connsiteX12" fmla="*/ 428625 w 428625"/>
              <a:gd name="connsiteY12" fmla="*/ 152400 h 619125"/>
              <a:gd name="connsiteX13" fmla="*/ 428625 w 428625"/>
              <a:gd name="connsiteY13" fmla="*/ 9525 h 619125"/>
              <a:gd name="connsiteX14" fmla="*/ 419100 w 428625"/>
              <a:gd name="connsiteY14" fmla="*/ 0 h 619125"/>
              <a:gd name="connsiteX15" fmla="*/ 285750 w 428625"/>
              <a:gd name="connsiteY15" fmla="*/ 600075 h 619125"/>
              <a:gd name="connsiteX16" fmla="*/ 285750 w 428625"/>
              <a:gd name="connsiteY16" fmla="*/ 514350 h 619125"/>
              <a:gd name="connsiteX17" fmla="*/ 333375 w 428625"/>
              <a:gd name="connsiteY17" fmla="*/ 514350 h 619125"/>
              <a:gd name="connsiteX18" fmla="*/ 333375 w 428625"/>
              <a:gd name="connsiteY18" fmla="*/ 600075 h 619125"/>
              <a:gd name="connsiteX19" fmla="*/ 381000 w 428625"/>
              <a:gd name="connsiteY19" fmla="*/ 571500 h 619125"/>
              <a:gd name="connsiteX20" fmla="*/ 352425 w 428625"/>
              <a:gd name="connsiteY20" fmla="*/ 600075 h 619125"/>
              <a:gd name="connsiteX21" fmla="*/ 352425 w 428625"/>
              <a:gd name="connsiteY21" fmla="*/ 495300 h 619125"/>
              <a:gd name="connsiteX22" fmla="*/ 266700 w 428625"/>
              <a:gd name="connsiteY22" fmla="*/ 495300 h 619125"/>
              <a:gd name="connsiteX23" fmla="*/ 266700 w 428625"/>
              <a:gd name="connsiteY23" fmla="*/ 600075 h 619125"/>
              <a:gd name="connsiteX24" fmla="*/ 76200 w 428625"/>
              <a:gd name="connsiteY24" fmla="*/ 600075 h 619125"/>
              <a:gd name="connsiteX25" fmla="*/ 47625 w 428625"/>
              <a:gd name="connsiteY25" fmla="*/ 571500 h 619125"/>
              <a:gd name="connsiteX26" fmla="*/ 47625 w 428625"/>
              <a:gd name="connsiteY26" fmla="*/ 161925 h 619125"/>
              <a:gd name="connsiteX27" fmla="*/ 381000 w 428625"/>
              <a:gd name="connsiteY27" fmla="*/ 161925 h 619125"/>
              <a:gd name="connsiteX28" fmla="*/ 142875 w 428625"/>
              <a:gd name="connsiteY28" fmla="*/ 190500 h 619125"/>
              <a:gd name="connsiteX29" fmla="*/ 76200 w 428625"/>
              <a:gd name="connsiteY29" fmla="*/ 190500 h 619125"/>
              <a:gd name="connsiteX30" fmla="*/ 76200 w 428625"/>
              <a:gd name="connsiteY30" fmla="*/ 285750 h 619125"/>
              <a:gd name="connsiteX31" fmla="*/ 142875 w 428625"/>
              <a:gd name="connsiteY31" fmla="*/ 285750 h 619125"/>
              <a:gd name="connsiteX32" fmla="*/ 123825 w 428625"/>
              <a:gd name="connsiteY32" fmla="*/ 266700 h 619125"/>
              <a:gd name="connsiteX33" fmla="*/ 95250 w 428625"/>
              <a:gd name="connsiteY33" fmla="*/ 266700 h 619125"/>
              <a:gd name="connsiteX34" fmla="*/ 95250 w 428625"/>
              <a:gd name="connsiteY34" fmla="*/ 209550 h 619125"/>
              <a:gd name="connsiteX35" fmla="*/ 123825 w 428625"/>
              <a:gd name="connsiteY35" fmla="*/ 209550 h 619125"/>
              <a:gd name="connsiteX36" fmla="*/ 247650 w 428625"/>
              <a:gd name="connsiteY36" fmla="*/ 190500 h 619125"/>
              <a:gd name="connsiteX37" fmla="*/ 180975 w 428625"/>
              <a:gd name="connsiteY37" fmla="*/ 190500 h 619125"/>
              <a:gd name="connsiteX38" fmla="*/ 180975 w 428625"/>
              <a:gd name="connsiteY38" fmla="*/ 285750 h 619125"/>
              <a:gd name="connsiteX39" fmla="*/ 247650 w 428625"/>
              <a:gd name="connsiteY39" fmla="*/ 285750 h 619125"/>
              <a:gd name="connsiteX40" fmla="*/ 228600 w 428625"/>
              <a:gd name="connsiteY40" fmla="*/ 266700 h 619125"/>
              <a:gd name="connsiteX41" fmla="*/ 200025 w 428625"/>
              <a:gd name="connsiteY41" fmla="*/ 266700 h 619125"/>
              <a:gd name="connsiteX42" fmla="*/ 200025 w 428625"/>
              <a:gd name="connsiteY42" fmla="*/ 209550 h 619125"/>
              <a:gd name="connsiteX43" fmla="*/ 228600 w 428625"/>
              <a:gd name="connsiteY43" fmla="*/ 209550 h 619125"/>
              <a:gd name="connsiteX44" fmla="*/ 352425 w 428625"/>
              <a:gd name="connsiteY44" fmla="*/ 190500 h 619125"/>
              <a:gd name="connsiteX45" fmla="*/ 285750 w 428625"/>
              <a:gd name="connsiteY45" fmla="*/ 190500 h 619125"/>
              <a:gd name="connsiteX46" fmla="*/ 285750 w 428625"/>
              <a:gd name="connsiteY46" fmla="*/ 285750 h 619125"/>
              <a:gd name="connsiteX47" fmla="*/ 352425 w 428625"/>
              <a:gd name="connsiteY47" fmla="*/ 285750 h 619125"/>
              <a:gd name="connsiteX48" fmla="*/ 333375 w 428625"/>
              <a:gd name="connsiteY48" fmla="*/ 266700 h 619125"/>
              <a:gd name="connsiteX49" fmla="*/ 304800 w 428625"/>
              <a:gd name="connsiteY49" fmla="*/ 266700 h 619125"/>
              <a:gd name="connsiteX50" fmla="*/ 304800 w 428625"/>
              <a:gd name="connsiteY50" fmla="*/ 209550 h 619125"/>
              <a:gd name="connsiteX51" fmla="*/ 333375 w 428625"/>
              <a:gd name="connsiteY51" fmla="*/ 209550 h 619125"/>
              <a:gd name="connsiteX52" fmla="*/ 142875 w 428625"/>
              <a:gd name="connsiteY52" fmla="*/ 323850 h 619125"/>
              <a:gd name="connsiteX53" fmla="*/ 76200 w 428625"/>
              <a:gd name="connsiteY53" fmla="*/ 323850 h 619125"/>
              <a:gd name="connsiteX54" fmla="*/ 76200 w 428625"/>
              <a:gd name="connsiteY54" fmla="*/ 419100 h 619125"/>
              <a:gd name="connsiteX55" fmla="*/ 142875 w 428625"/>
              <a:gd name="connsiteY55" fmla="*/ 419100 h 619125"/>
              <a:gd name="connsiteX56" fmla="*/ 123825 w 428625"/>
              <a:gd name="connsiteY56" fmla="*/ 400050 h 619125"/>
              <a:gd name="connsiteX57" fmla="*/ 95250 w 428625"/>
              <a:gd name="connsiteY57" fmla="*/ 400050 h 619125"/>
              <a:gd name="connsiteX58" fmla="*/ 95250 w 428625"/>
              <a:gd name="connsiteY58" fmla="*/ 342900 h 619125"/>
              <a:gd name="connsiteX59" fmla="*/ 123825 w 428625"/>
              <a:gd name="connsiteY59" fmla="*/ 342900 h 619125"/>
              <a:gd name="connsiteX60" fmla="*/ 247650 w 428625"/>
              <a:gd name="connsiteY60" fmla="*/ 323850 h 619125"/>
              <a:gd name="connsiteX61" fmla="*/ 180975 w 428625"/>
              <a:gd name="connsiteY61" fmla="*/ 323850 h 619125"/>
              <a:gd name="connsiteX62" fmla="*/ 180975 w 428625"/>
              <a:gd name="connsiteY62" fmla="*/ 419100 h 619125"/>
              <a:gd name="connsiteX63" fmla="*/ 247650 w 428625"/>
              <a:gd name="connsiteY63" fmla="*/ 419100 h 619125"/>
              <a:gd name="connsiteX64" fmla="*/ 228600 w 428625"/>
              <a:gd name="connsiteY64" fmla="*/ 400050 h 619125"/>
              <a:gd name="connsiteX65" fmla="*/ 200025 w 428625"/>
              <a:gd name="connsiteY65" fmla="*/ 400050 h 619125"/>
              <a:gd name="connsiteX66" fmla="*/ 200025 w 428625"/>
              <a:gd name="connsiteY66" fmla="*/ 342900 h 619125"/>
              <a:gd name="connsiteX67" fmla="*/ 228600 w 428625"/>
              <a:gd name="connsiteY67" fmla="*/ 342900 h 619125"/>
              <a:gd name="connsiteX68" fmla="*/ 352425 w 428625"/>
              <a:gd name="connsiteY68" fmla="*/ 323850 h 619125"/>
              <a:gd name="connsiteX69" fmla="*/ 285750 w 428625"/>
              <a:gd name="connsiteY69" fmla="*/ 323850 h 619125"/>
              <a:gd name="connsiteX70" fmla="*/ 285750 w 428625"/>
              <a:gd name="connsiteY70" fmla="*/ 419100 h 619125"/>
              <a:gd name="connsiteX71" fmla="*/ 352425 w 428625"/>
              <a:gd name="connsiteY71" fmla="*/ 419100 h 619125"/>
              <a:gd name="connsiteX72" fmla="*/ 333375 w 428625"/>
              <a:gd name="connsiteY72" fmla="*/ 400050 h 619125"/>
              <a:gd name="connsiteX73" fmla="*/ 304800 w 428625"/>
              <a:gd name="connsiteY73" fmla="*/ 400050 h 619125"/>
              <a:gd name="connsiteX74" fmla="*/ 304800 w 428625"/>
              <a:gd name="connsiteY74" fmla="*/ 342900 h 619125"/>
              <a:gd name="connsiteX75" fmla="*/ 333375 w 428625"/>
              <a:gd name="connsiteY75" fmla="*/ 34290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28625" h="619125">
                <a:moveTo>
                  <a:pt x="419100" y="0"/>
                </a:moveTo>
                <a:lnTo>
                  <a:pt x="9525" y="0"/>
                </a:lnTo>
                <a:cubicBezTo>
                  <a:pt x="4264" y="0"/>
                  <a:pt x="0" y="4264"/>
                  <a:pt x="0" y="9525"/>
                </a:cubicBezTo>
                <a:lnTo>
                  <a:pt x="0" y="152400"/>
                </a:lnTo>
                <a:cubicBezTo>
                  <a:pt x="0" y="157661"/>
                  <a:pt x="4264" y="161925"/>
                  <a:pt x="9525" y="161925"/>
                </a:cubicBezTo>
                <a:lnTo>
                  <a:pt x="28575" y="161925"/>
                </a:lnTo>
                <a:lnTo>
                  <a:pt x="28575" y="571500"/>
                </a:lnTo>
                <a:cubicBezTo>
                  <a:pt x="28575" y="597803"/>
                  <a:pt x="49897" y="619125"/>
                  <a:pt x="76200" y="619125"/>
                </a:cubicBezTo>
                <a:lnTo>
                  <a:pt x="352425" y="619125"/>
                </a:lnTo>
                <a:cubicBezTo>
                  <a:pt x="378728" y="619125"/>
                  <a:pt x="400050" y="597803"/>
                  <a:pt x="400050" y="571500"/>
                </a:cubicBezTo>
                <a:lnTo>
                  <a:pt x="400050" y="161925"/>
                </a:lnTo>
                <a:lnTo>
                  <a:pt x="419100" y="161925"/>
                </a:lnTo>
                <a:cubicBezTo>
                  <a:pt x="424361" y="161925"/>
                  <a:pt x="428625" y="157661"/>
                  <a:pt x="428625" y="152400"/>
                </a:cubicBezTo>
                <a:lnTo>
                  <a:pt x="428625" y="9525"/>
                </a:lnTo>
                <a:cubicBezTo>
                  <a:pt x="428625" y="4264"/>
                  <a:pt x="424361" y="0"/>
                  <a:pt x="419100" y="0"/>
                </a:cubicBezTo>
                <a:close/>
                <a:moveTo>
                  <a:pt x="285750" y="600075"/>
                </a:moveTo>
                <a:lnTo>
                  <a:pt x="285750" y="514350"/>
                </a:lnTo>
                <a:lnTo>
                  <a:pt x="333375" y="514350"/>
                </a:lnTo>
                <a:lnTo>
                  <a:pt x="333375" y="600075"/>
                </a:lnTo>
                <a:close/>
                <a:moveTo>
                  <a:pt x="381000" y="571500"/>
                </a:moveTo>
                <a:cubicBezTo>
                  <a:pt x="381000" y="587282"/>
                  <a:pt x="368207" y="600075"/>
                  <a:pt x="352425" y="600075"/>
                </a:cubicBezTo>
                <a:lnTo>
                  <a:pt x="352425" y="495300"/>
                </a:lnTo>
                <a:lnTo>
                  <a:pt x="266700" y="495300"/>
                </a:lnTo>
                <a:lnTo>
                  <a:pt x="266700" y="600075"/>
                </a:lnTo>
                <a:lnTo>
                  <a:pt x="76200" y="600075"/>
                </a:lnTo>
                <a:cubicBezTo>
                  <a:pt x="60418" y="600075"/>
                  <a:pt x="47625" y="587282"/>
                  <a:pt x="47625" y="571500"/>
                </a:cubicBezTo>
                <a:lnTo>
                  <a:pt x="47625" y="161925"/>
                </a:lnTo>
                <a:lnTo>
                  <a:pt x="381000" y="161925"/>
                </a:lnTo>
                <a:close/>
                <a:moveTo>
                  <a:pt x="142875" y="190500"/>
                </a:moveTo>
                <a:lnTo>
                  <a:pt x="76200" y="190500"/>
                </a:lnTo>
                <a:lnTo>
                  <a:pt x="76200" y="285750"/>
                </a:lnTo>
                <a:lnTo>
                  <a:pt x="142875" y="285750"/>
                </a:lnTo>
                <a:close/>
                <a:moveTo>
                  <a:pt x="123825" y="266700"/>
                </a:moveTo>
                <a:lnTo>
                  <a:pt x="95250" y="266700"/>
                </a:lnTo>
                <a:lnTo>
                  <a:pt x="95250" y="209550"/>
                </a:lnTo>
                <a:lnTo>
                  <a:pt x="123825" y="209550"/>
                </a:lnTo>
                <a:close/>
                <a:moveTo>
                  <a:pt x="247650" y="190500"/>
                </a:moveTo>
                <a:lnTo>
                  <a:pt x="180975" y="190500"/>
                </a:lnTo>
                <a:lnTo>
                  <a:pt x="180975" y="285750"/>
                </a:lnTo>
                <a:lnTo>
                  <a:pt x="247650" y="285750"/>
                </a:lnTo>
                <a:close/>
                <a:moveTo>
                  <a:pt x="228600" y="266700"/>
                </a:moveTo>
                <a:lnTo>
                  <a:pt x="200025" y="266700"/>
                </a:lnTo>
                <a:lnTo>
                  <a:pt x="200025" y="209550"/>
                </a:lnTo>
                <a:lnTo>
                  <a:pt x="228600" y="209550"/>
                </a:lnTo>
                <a:close/>
                <a:moveTo>
                  <a:pt x="352425" y="190500"/>
                </a:moveTo>
                <a:lnTo>
                  <a:pt x="285750" y="190500"/>
                </a:lnTo>
                <a:lnTo>
                  <a:pt x="285750" y="285750"/>
                </a:lnTo>
                <a:lnTo>
                  <a:pt x="352425" y="285750"/>
                </a:lnTo>
                <a:close/>
                <a:moveTo>
                  <a:pt x="333375" y="266700"/>
                </a:moveTo>
                <a:lnTo>
                  <a:pt x="304800" y="266700"/>
                </a:lnTo>
                <a:lnTo>
                  <a:pt x="304800" y="209550"/>
                </a:lnTo>
                <a:lnTo>
                  <a:pt x="333375" y="209550"/>
                </a:lnTo>
                <a:close/>
                <a:moveTo>
                  <a:pt x="142875" y="323850"/>
                </a:moveTo>
                <a:lnTo>
                  <a:pt x="76200" y="323850"/>
                </a:lnTo>
                <a:lnTo>
                  <a:pt x="76200" y="419100"/>
                </a:lnTo>
                <a:lnTo>
                  <a:pt x="142875" y="419100"/>
                </a:lnTo>
                <a:close/>
                <a:moveTo>
                  <a:pt x="123825" y="400050"/>
                </a:moveTo>
                <a:lnTo>
                  <a:pt x="95250" y="400050"/>
                </a:lnTo>
                <a:lnTo>
                  <a:pt x="95250" y="342900"/>
                </a:lnTo>
                <a:lnTo>
                  <a:pt x="123825" y="342900"/>
                </a:lnTo>
                <a:close/>
                <a:moveTo>
                  <a:pt x="247650" y="323850"/>
                </a:moveTo>
                <a:lnTo>
                  <a:pt x="180975" y="323850"/>
                </a:lnTo>
                <a:lnTo>
                  <a:pt x="180975" y="419100"/>
                </a:lnTo>
                <a:lnTo>
                  <a:pt x="247650" y="419100"/>
                </a:lnTo>
                <a:close/>
                <a:moveTo>
                  <a:pt x="228600" y="400050"/>
                </a:moveTo>
                <a:lnTo>
                  <a:pt x="200025" y="400050"/>
                </a:lnTo>
                <a:lnTo>
                  <a:pt x="200025" y="342900"/>
                </a:lnTo>
                <a:lnTo>
                  <a:pt x="228600" y="342900"/>
                </a:lnTo>
                <a:close/>
                <a:moveTo>
                  <a:pt x="352425" y="323850"/>
                </a:moveTo>
                <a:lnTo>
                  <a:pt x="285750" y="323850"/>
                </a:lnTo>
                <a:lnTo>
                  <a:pt x="285750" y="419100"/>
                </a:lnTo>
                <a:lnTo>
                  <a:pt x="352425" y="419100"/>
                </a:lnTo>
                <a:close/>
                <a:moveTo>
                  <a:pt x="333375" y="400050"/>
                </a:moveTo>
                <a:lnTo>
                  <a:pt x="304800" y="400050"/>
                </a:lnTo>
                <a:lnTo>
                  <a:pt x="304800" y="342900"/>
                </a:lnTo>
                <a:lnTo>
                  <a:pt x="333375" y="342900"/>
                </a:ln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97" name="EON_Pict_SmartConnect">
            <a:extLst>
              <a:ext uri="{FF2B5EF4-FFF2-40B4-BE49-F238E27FC236}">
                <a16:creationId xmlns:a16="http://schemas.microsoft.com/office/drawing/2014/main" id="{791DC679-4E11-4494-B2D3-F9AE584284AD}"/>
              </a:ext>
            </a:extLst>
          </p:cNvPr>
          <p:cNvSpPr>
            <a:spLocks noChangeAspect="1"/>
          </p:cNvSpPr>
          <p:nvPr/>
        </p:nvSpPr>
        <p:spPr>
          <a:xfrm>
            <a:off x="2323426" y="3087035"/>
            <a:ext cx="389713" cy="396000"/>
          </a:xfrm>
          <a:custGeom>
            <a:avLst/>
            <a:gdLst>
              <a:gd name="connsiteX0" fmla="*/ 427962 w 590550"/>
              <a:gd name="connsiteY0" fmla="*/ 175260 h 600075"/>
              <a:gd name="connsiteX1" fmla="*/ 409578 w 590550"/>
              <a:gd name="connsiteY1" fmla="*/ 161925 h 600075"/>
              <a:gd name="connsiteX2" fmla="*/ 85728 w 590550"/>
              <a:gd name="connsiteY2" fmla="*/ 161925 h 600075"/>
              <a:gd name="connsiteX3" fmla="*/ 67440 w 590550"/>
              <a:gd name="connsiteY3" fmla="*/ 175260 h 600075"/>
              <a:gd name="connsiteX4" fmla="*/ 765 w 590550"/>
              <a:gd name="connsiteY4" fmla="*/ 403860 h 600075"/>
              <a:gd name="connsiteX5" fmla="*/ 3813 w 590550"/>
              <a:gd name="connsiteY5" fmla="*/ 420910 h 600075"/>
              <a:gd name="connsiteX6" fmla="*/ 19053 w 590550"/>
              <a:gd name="connsiteY6" fmla="*/ 428625 h 600075"/>
              <a:gd name="connsiteX7" fmla="*/ 57153 w 590550"/>
              <a:gd name="connsiteY7" fmla="*/ 428625 h 600075"/>
              <a:gd name="connsiteX8" fmla="*/ 57153 w 590550"/>
              <a:gd name="connsiteY8" fmla="*/ 571500 h 600075"/>
              <a:gd name="connsiteX9" fmla="*/ 85728 w 590550"/>
              <a:gd name="connsiteY9" fmla="*/ 600075 h 600075"/>
              <a:gd name="connsiteX10" fmla="*/ 409578 w 590550"/>
              <a:gd name="connsiteY10" fmla="*/ 600075 h 600075"/>
              <a:gd name="connsiteX11" fmla="*/ 438153 w 590550"/>
              <a:gd name="connsiteY11" fmla="*/ 571500 h 600075"/>
              <a:gd name="connsiteX12" fmla="*/ 438153 w 590550"/>
              <a:gd name="connsiteY12" fmla="*/ 428625 h 600075"/>
              <a:gd name="connsiteX13" fmla="*/ 476253 w 590550"/>
              <a:gd name="connsiteY13" fmla="*/ 428625 h 600075"/>
              <a:gd name="connsiteX14" fmla="*/ 491493 w 590550"/>
              <a:gd name="connsiteY14" fmla="*/ 420624 h 600075"/>
              <a:gd name="connsiteX15" fmla="*/ 494541 w 590550"/>
              <a:gd name="connsiteY15" fmla="*/ 403479 h 600075"/>
              <a:gd name="connsiteX16" fmla="*/ 361953 w 590550"/>
              <a:gd name="connsiteY16" fmla="*/ 581025 h 600075"/>
              <a:gd name="connsiteX17" fmla="*/ 304803 w 590550"/>
              <a:gd name="connsiteY17" fmla="*/ 581025 h 600075"/>
              <a:gd name="connsiteX18" fmla="*/ 304803 w 590550"/>
              <a:gd name="connsiteY18" fmla="*/ 476250 h 600075"/>
              <a:gd name="connsiteX19" fmla="*/ 361953 w 590550"/>
              <a:gd name="connsiteY19" fmla="*/ 476250 h 600075"/>
              <a:gd name="connsiteX20" fmla="*/ 419103 w 590550"/>
              <a:gd name="connsiteY20" fmla="*/ 571500 h 600075"/>
              <a:gd name="connsiteX21" fmla="*/ 409578 w 590550"/>
              <a:gd name="connsiteY21" fmla="*/ 581025 h 600075"/>
              <a:gd name="connsiteX22" fmla="*/ 381003 w 590550"/>
              <a:gd name="connsiteY22" fmla="*/ 581025 h 600075"/>
              <a:gd name="connsiteX23" fmla="*/ 381003 w 590550"/>
              <a:gd name="connsiteY23" fmla="*/ 457200 h 600075"/>
              <a:gd name="connsiteX24" fmla="*/ 285753 w 590550"/>
              <a:gd name="connsiteY24" fmla="*/ 457200 h 600075"/>
              <a:gd name="connsiteX25" fmla="*/ 285753 w 590550"/>
              <a:gd name="connsiteY25" fmla="*/ 581025 h 600075"/>
              <a:gd name="connsiteX26" fmla="*/ 85728 w 590550"/>
              <a:gd name="connsiteY26" fmla="*/ 581025 h 600075"/>
              <a:gd name="connsiteX27" fmla="*/ 76203 w 590550"/>
              <a:gd name="connsiteY27" fmla="*/ 571500 h 600075"/>
              <a:gd name="connsiteX28" fmla="*/ 76203 w 590550"/>
              <a:gd name="connsiteY28" fmla="*/ 428625 h 600075"/>
              <a:gd name="connsiteX29" fmla="*/ 419103 w 590550"/>
              <a:gd name="connsiteY29" fmla="*/ 428625 h 600075"/>
              <a:gd name="connsiteX30" fmla="*/ 428628 w 590550"/>
              <a:gd name="connsiteY30" fmla="*/ 409575 h 600075"/>
              <a:gd name="connsiteX31" fmla="*/ 19053 w 590550"/>
              <a:gd name="connsiteY31" fmla="*/ 409575 h 600075"/>
              <a:gd name="connsiteX32" fmla="*/ 85728 w 590550"/>
              <a:gd name="connsiteY32" fmla="*/ 180975 h 600075"/>
              <a:gd name="connsiteX33" fmla="*/ 409578 w 590550"/>
              <a:gd name="connsiteY33" fmla="*/ 180975 h 600075"/>
              <a:gd name="connsiteX34" fmla="*/ 476253 w 590550"/>
              <a:gd name="connsiteY34" fmla="*/ 409575 h 600075"/>
              <a:gd name="connsiteX35" fmla="*/ 209553 w 590550"/>
              <a:gd name="connsiteY35" fmla="*/ 457200 h 600075"/>
              <a:gd name="connsiteX36" fmla="*/ 114303 w 590550"/>
              <a:gd name="connsiteY36" fmla="*/ 457200 h 600075"/>
              <a:gd name="connsiteX37" fmla="*/ 114303 w 590550"/>
              <a:gd name="connsiteY37" fmla="*/ 552450 h 600075"/>
              <a:gd name="connsiteX38" fmla="*/ 209553 w 590550"/>
              <a:gd name="connsiteY38" fmla="*/ 552450 h 600075"/>
              <a:gd name="connsiteX39" fmla="*/ 190503 w 590550"/>
              <a:gd name="connsiteY39" fmla="*/ 533400 h 600075"/>
              <a:gd name="connsiteX40" fmla="*/ 133353 w 590550"/>
              <a:gd name="connsiteY40" fmla="*/ 533400 h 600075"/>
              <a:gd name="connsiteX41" fmla="*/ 133353 w 590550"/>
              <a:gd name="connsiteY41" fmla="*/ 476250 h 600075"/>
              <a:gd name="connsiteX42" fmla="*/ 190503 w 590550"/>
              <a:gd name="connsiteY42" fmla="*/ 476250 h 600075"/>
              <a:gd name="connsiteX43" fmla="*/ 495303 w 590550"/>
              <a:gd name="connsiteY43" fmla="*/ 171450 h 600075"/>
              <a:gd name="connsiteX44" fmla="*/ 485778 w 590550"/>
              <a:gd name="connsiteY44" fmla="*/ 180975 h 600075"/>
              <a:gd name="connsiteX45" fmla="*/ 476253 w 590550"/>
              <a:gd name="connsiteY45" fmla="*/ 171450 h 600075"/>
              <a:gd name="connsiteX46" fmla="*/ 419103 w 590550"/>
              <a:gd name="connsiteY46" fmla="*/ 114300 h 600075"/>
              <a:gd name="connsiteX47" fmla="*/ 409578 w 590550"/>
              <a:gd name="connsiteY47" fmla="*/ 104775 h 600075"/>
              <a:gd name="connsiteX48" fmla="*/ 419103 w 590550"/>
              <a:gd name="connsiteY48" fmla="*/ 95250 h 600075"/>
              <a:gd name="connsiteX49" fmla="*/ 495303 w 590550"/>
              <a:gd name="connsiteY49" fmla="*/ 171450 h 600075"/>
              <a:gd name="connsiteX50" fmla="*/ 590553 w 590550"/>
              <a:gd name="connsiteY50" fmla="*/ 171450 h 600075"/>
              <a:gd name="connsiteX51" fmla="*/ 581028 w 590550"/>
              <a:gd name="connsiteY51" fmla="*/ 180975 h 600075"/>
              <a:gd name="connsiteX52" fmla="*/ 571503 w 590550"/>
              <a:gd name="connsiteY52" fmla="*/ 171450 h 600075"/>
              <a:gd name="connsiteX53" fmla="*/ 419103 w 590550"/>
              <a:gd name="connsiteY53" fmla="*/ 19050 h 600075"/>
              <a:gd name="connsiteX54" fmla="*/ 409578 w 590550"/>
              <a:gd name="connsiteY54" fmla="*/ 9525 h 600075"/>
              <a:gd name="connsiteX55" fmla="*/ 419103 w 590550"/>
              <a:gd name="connsiteY55" fmla="*/ 0 h 600075"/>
              <a:gd name="connsiteX56" fmla="*/ 590553 w 590550"/>
              <a:gd name="connsiteY56" fmla="*/ 171450 h 600075"/>
              <a:gd name="connsiteX57" fmla="*/ 542928 w 590550"/>
              <a:gd name="connsiteY57" fmla="*/ 171450 h 600075"/>
              <a:gd name="connsiteX58" fmla="*/ 533403 w 590550"/>
              <a:gd name="connsiteY58" fmla="*/ 180975 h 600075"/>
              <a:gd name="connsiteX59" fmla="*/ 523878 w 590550"/>
              <a:gd name="connsiteY59" fmla="*/ 171450 h 600075"/>
              <a:gd name="connsiteX60" fmla="*/ 419103 w 590550"/>
              <a:gd name="connsiteY60" fmla="*/ 66675 h 600075"/>
              <a:gd name="connsiteX61" fmla="*/ 409578 w 590550"/>
              <a:gd name="connsiteY61" fmla="*/ 57150 h 600075"/>
              <a:gd name="connsiteX62" fmla="*/ 419103 w 590550"/>
              <a:gd name="connsiteY62" fmla="*/ 47625 h 600075"/>
              <a:gd name="connsiteX63" fmla="*/ 542928 w 590550"/>
              <a:gd name="connsiteY63" fmla="*/ 171450 h 60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0550" h="600075">
                <a:moveTo>
                  <a:pt x="427962" y="175260"/>
                </a:moveTo>
                <a:cubicBezTo>
                  <a:pt x="425443" y="167249"/>
                  <a:pt x="417976" y="161833"/>
                  <a:pt x="409578" y="161925"/>
                </a:cubicBezTo>
                <a:lnTo>
                  <a:pt x="85728" y="161925"/>
                </a:lnTo>
                <a:cubicBezTo>
                  <a:pt x="77366" y="161875"/>
                  <a:pt x="69949" y="167283"/>
                  <a:pt x="67440" y="175260"/>
                </a:cubicBezTo>
                <a:lnTo>
                  <a:pt x="765" y="403860"/>
                </a:lnTo>
                <a:cubicBezTo>
                  <a:pt x="-918" y="409708"/>
                  <a:pt x="208" y="416006"/>
                  <a:pt x="3813" y="420910"/>
                </a:cubicBezTo>
                <a:cubicBezTo>
                  <a:pt x="7391" y="425743"/>
                  <a:pt x="13040" y="428602"/>
                  <a:pt x="19053" y="428625"/>
                </a:cubicBezTo>
                <a:lnTo>
                  <a:pt x="57153" y="428625"/>
                </a:lnTo>
                <a:lnTo>
                  <a:pt x="57153" y="571500"/>
                </a:lnTo>
                <a:cubicBezTo>
                  <a:pt x="57153" y="587282"/>
                  <a:pt x="69946" y="600075"/>
                  <a:pt x="85728" y="600075"/>
                </a:cubicBezTo>
                <a:lnTo>
                  <a:pt x="409578" y="600075"/>
                </a:lnTo>
                <a:cubicBezTo>
                  <a:pt x="425360" y="600075"/>
                  <a:pt x="438153" y="587282"/>
                  <a:pt x="438153" y="571500"/>
                </a:cubicBezTo>
                <a:lnTo>
                  <a:pt x="438153" y="428625"/>
                </a:lnTo>
                <a:lnTo>
                  <a:pt x="476253" y="428625"/>
                </a:lnTo>
                <a:cubicBezTo>
                  <a:pt x="482317" y="428535"/>
                  <a:pt x="487977" y="425565"/>
                  <a:pt x="491493" y="420624"/>
                </a:cubicBezTo>
                <a:cubicBezTo>
                  <a:pt x="495087" y="415680"/>
                  <a:pt x="496211" y="409359"/>
                  <a:pt x="494541" y="403479"/>
                </a:cubicBezTo>
                <a:close/>
                <a:moveTo>
                  <a:pt x="361953" y="581025"/>
                </a:moveTo>
                <a:lnTo>
                  <a:pt x="304803" y="581025"/>
                </a:lnTo>
                <a:lnTo>
                  <a:pt x="304803" y="476250"/>
                </a:lnTo>
                <a:lnTo>
                  <a:pt x="361953" y="476250"/>
                </a:lnTo>
                <a:close/>
                <a:moveTo>
                  <a:pt x="419103" y="571500"/>
                </a:moveTo>
                <a:cubicBezTo>
                  <a:pt x="419103" y="576761"/>
                  <a:pt x="414839" y="581025"/>
                  <a:pt x="409578" y="581025"/>
                </a:cubicBezTo>
                <a:lnTo>
                  <a:pt x="381003" y="581025"/>
                </a:lnTo>
                <a:lnTo>
                  <a:pt x="381003" y="457200"/>
                </a:lnTo>
                <a:lnTo>
                  <a:pt x="285753" y="457200"/>
                </a:lnTo>
                <a:lnTo>
                  <a:pt x="285753" y="581025"/>
                </a:lnTo>
                <a:lnTo>
                  <a:pt x="85728" y="581025"/>
                </a:lnTo>
                <a:cubicBezTo>
                  <a:pt x="80468" y="581025"/>
                  <a:pt x="76203" y="576761"/>
                  <a:pt x="76203" y="571500"/>
                </a:cubicBezTo>
                <a:lnTo>
                  <a:pt x="76203" y="428625"/>
                </a:lnTo>
                <a:lnTo>
                  <a:pt x="419103" y="428625"/>
                </a:lnTo>
                <a:close/>
                <a:moveTo>
                  <a:pt x="428628" y="409575"/>
                </a:moveTo>
                <a:lnTo>
                  <a:pt x="19053" y="409575"/>
                </a:lnTo>
                <a:lnTo>
                  <a:pt x="85728" y="180975"/>
                </a:lnTo>
                <a:lnTo>
                  <a:pt x="409578" y="180975"/>
                </a:lnTo>
                <a:lnTo>
                  <a:pt x="476253" y="409575"/>
                </a:lnTo>
                <a:close/>
                <a:moveTo>
                  <a:pt x="209553" y="457200"/>
                </a:moveTo>
                <a:lnTo>
                  <a:pt x="114303" y="457200"/>
                </a:lnTo>
                <a:lnTo>
                  <a:pt x="114303" y="552450"/>
                </a:lnTo>
                <a:lnTo>
                  <a:pt x="209553" y="552450"/>
                </a:lnTo>
                <a:close/>
                <a:moveTo>
                  <a:pt x="190503" y="533400"/>
                </a:moveTo>
                <a:lnTo>
                  <a:pt x="133353" y="533400"/>
                </a:lnTo>
                <a:lnTo>
                  <a:pt x="133353" y="476250"/>
                </a:lnTo>
                <a:lnTo>
                  <a:pt x="190503" y="476250"/>
                </a:lnTo>
                <a:close/>
                <a:moveTo>
                  <a:pt x="495303" y="171450"/>
                </a:moveTo>
                <a:cubicBezTo>
                  <a:pt x="495303" y="176711"/>
                  <a:pt x="491039" y="180975"/>
                  <a:pt x="485778" y="180975"/>
                </a:cubicBezTo>
                <a:cubicBezTo>
                  <a:pt x="480518" y="180975"/>
                  <a:pt x="476253" y="176711"/>
                  <a:pt x="476253" y="171450"/>
                </a:cubicBezTo>
                <a:cubicBezTo>
                  <a:pt x="476253" y="139887"/>
                  <a:pt x="450666" y="114300"/>
                  <a:pt x="419103" y="114300"/>
                </a:cubicBezTo>
                <a:cubicBezTo>
                  <a:pt x="413843" y="114300"/>
                  <a:pt x="409578" y="110036"/>
                  <a:pt x="409578" y="104775"/>
                </a:cubicBezTo>
                <a:cubicBezTo>
                  <a:pt x="409578" y="99514"/>
                  <a:pt x="413843" y="95250"/>
                  <a:pt x="419103" y="95250"/>
                </a:cubicBezTo>
                <a:cubicBezTo>
                  <a:pt x="461188" y="95250"/>
                  <a:pt x="495303" y="129366"/>
                  <a:pt x="495303" y="171450"/>
                </a:cubicBezTo>
                <a:close/>
                <a:moveTo>
                  <a:pt x="590553" y="171450"/>
                </a:moveTo>
                <a:cubicBezTo>
                  <a:pt x="590553" y="176711"/>
                  <a:pt x="586289" y="180975"/>
                  <a:pt x="581028" y="180975"/>
                </a:cubicBezTo>
                <a:cubicBezTo>
                  <a:pt x="575768" y="180975"/>
                  <a:pt x="571503" y="176711"/>
                  <a:pt x="571503" y="171450"/>
                </a:cubicBezTo>
                <a:cubicBezTo>
                  <a:pt x="571503" y="87281"/>
                  <a:pt x="503272" y="19050"/>
                  <a:pt x="419103" y="19050"/>
                </a:cubicBezTo>
                <a:cubicBezTo>
                  <a:pt x="413843" y="19050"/>
                  <a:pt x="409578" y="14786"/>
                  <a:pt x="409578" y="9525"/>
                </a:cubicBezTo>
                <a:cubicBezTo>
                  <a:pt x="409578" y="4264"/>
                  <a:pt x="413843" y="0"/>
                  <a:pt x="419103" y="0"/>
                </a:cubicBezTo>
                <a:cubicBezTo>
                  <a:pt x="513792" y="0"/>
                  <a:pt x="590553" y="76761"/>
                  <a:pt x="590553" y="171450"/>
                </a:cubicBezTo>
                <a:close/>
                <a:moveTo>
                  <a:pt x="542928" y="171450"/>
                </a:moveTo>
                <a:cubicBezTo>
                  <a:pt x="542928" y="176711"/>
                  <a:pt x="538664" y="180975"/>
                  <a:pt x="533403" y="180975"/>
                </a:cubicBezTo>
                <a:cubicBezTo>
                  <a:pt x="528143" y="180975"/>
                  <a:pt x="523878" y="176711"/>
                  <a:pt x="523878" y="171450"/>
                </a:cubicBezTo>
                <a:cubicBezTo>
                  <a:pt x="523878" y="113585"/>
                  <a:pt x="476969" y="66675"/>
                  <a:pt x="419103" y="66675"/>
                </a:cubicBezTo>
                <a:cubicBezTo>
                  <a:pt x="413843" y="66675"/>
                  <a:pt x="409578" y="62411"/>
                  <a:pt x="409578" y="57150"/>
                </a:cubicBezTo>
                <a:cubicBezTo>
                  <a:pt x="409578" y="51889"/>
                  <a:pt x="413843" y="47625"/>
                  <a:pt x="419103" y="47625"/>
                </a:cubicBezTo>
                <a:cubicBezTo>
                  <a:pt x="487490" y="47625"/>
                  <a:pt x="542928" y="103063"/>
                  <a:pt x="542928" y="171450"/>
                </a:cubicBezTo>
                <a:close/>
              </a:path>
            </a:pathLst>
          </a:custGeom>
          <a:solidFill>
            <a:schemeClr val="tx1">
              <a:lumMod val="95000"/>
              <a:lumOff val="5000"/>
            </a:schemeClr>
          </a:solid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200" name="Gerade Verbindung 544">
            <a:extLst>
              <a:ext uri="{FF2B5EF4-FFF2-40B4-BE49-F238E27FC236}">
                <a16:creationId xmlns:a16="http://schemas.microsoft.com/office/drawing/2014/main" id="{67CC43D4-2CD6-481D-B993-9205D33F0244}"/>
              </a:ext>
            </a:extLst>
          </p:cNvPr>
          <p:cNvCxnSpPr>
            <a:cxnSpLocks/>
          </p:cNvCxnSpPr>
          <p:nvPr/>
        </p:nvCxnSpPr>
        <p:spPr bwMode="auto">
          <a:xfrm flipV="1">
            <a:off x="4535995" y="3730294"/>
            <a:ext cx="252000" cy="0"/>
          </a:xfrm>
          <a:prstGeom prst="line">
            <a:avLst/>
          </a:prstGeom>
          <a:solidFill>
            <a:sysClr val="window" lastClr="FFFFFF"/>
          </a:solidFill>
          <a:ln w="19050" cap="flat" cmpd="sng" algn="ctr">
            <a:solidFill>
              <a:srgbClr val="C81E82"/>
            </a:solidFill>
            <a:prstDash val="sysDot"/>
            <a:round/>
            <a:headEnd type="none" w="med" len="med"/>
            <a:tailEnd type="none" w="med" len="med"/>
          </a:ln>
          <a:effectLst/>
        </p:spPr>
      </p:cxnSp>
      <p:cxnSp>
        <p:nvCxnSpPr>
          <p:cNvPr id="209" name="Gerade Verbindung 544">
            <a:extLst>
              <a:ext uri="{FF2B5EF4-FFF2-40B4-BE49-F238E27FC236}">
                <a16:creationId xmlns:a16="http://schemas.microsoft.com/office/drawing/2014/main" id="{F79F9D74-919D-407D-9974-AFBF39D76670}"/>
              </a:ext>
            </a:extLst>
          </p:cNvPr>
          <p:cNvCxnSpPr>
            <a:cxnSpLocks/>
          </p:cNvCxnSpPr>
          <p:nvPr/>
        </p:nvCxnSpPr>
        <p:spPr bwMode="auto">
          <a:xfrm>
            <a:off x="6898069" y="2162100"/>
            <a:ext cx="277200" cy="0"/>
          </a:xfrm>
          <a:prstGeom prst="line">
            <a:avLst/>
          </a:prstGeom>
          <a:solidFill>
            <a:sysClr val="window" lastClr="FFFFFF"/>
          </a:solidFill>
          <a:ln w="19050" cap="flat" cmpd="sng" algn="ctr">
            <a:solidFill>
              <a:srgbClr val="C81E82"/>
            </a:solidFill>
            <a:prstDash val="solid"/>
            <a:round/>
            <a:headEnd type="none" w="med" len="med"/>
            <a:tailEnd type="none" w="med" len="med"/>
          </a:ln>
          <a:effectLst/>
        </p:spPr>
      </p:cxnSp>
      <p:cxnSp>
        <p:nvCxnSpPr>
          <p:cNvPr id="210" name="Gerade Verbindung 544">
            <a:extLst>
              <a:ext uri="{FF2B5EF4-FFF2-40B4-BE49-F238E27FC236}">
                <a16:creationId xmlns:a16="http://schemas.microsoft.com/office/drawing/2014/main" id="{9CEE2FF0-34D9-461E-85E8-666F66D648C7}"/>
              </a:ext>
            </a:extLst>
          </p:cNvPr>
          <p:cNvCxnSpPr>
            <a:cxnSpLocks/>
          </p:cNvCxnSpPr>
          <p:nvPr/>
        </p:nvCxnSpPr>
        <p:spPr bwMode="auto">
          <a:xfrm>
            <a:off x="6374551" y="2162100"/>
            <a:ext cx="800687" cy="0"/>
          </a:xfrm>
          <a:prstGeom prst="line">
            <a:avLst/>
          </a:prstGeom>
          <a:solidFill>
            <a:sysClr val="window" lastClr="FFFFFF"/>
          </a:solidFill>
          <a:ln w="19050" cap="flat" cmpd="sng" algn="ctr">
            <a:solidFill>
              <a:srgbClr val="C81E82"/>
            </a:solidFill>
            <a:prstDash val="sysDot"/>
            <a:round/>
            <a:headEnd type="none" w="med" len="med"/>
            <a:tailEnd type="none" w="med" len="med"/>
          </a:ln>
          <a:effectLst/>
        </p:spPr>
      </p:cxnSp>
      <p:sp>
        <p:nvSpPr>
          <p:cNvPr id="212" name="Textfeld 211">
            <a:extLst>
              <a:ext uri="{FF2B5EF4-FFF2-40B4-BE49-F238E27FC236}">
                <a16:creationId xmlns:a16="http://schemas.microsoft.com/office/drawing/2014/main" id="{F50A0F6E-4D60-4038-B099-7CDEE4A5F241}"/>
              </a:ext>
            </a:extLst>
          </p:cNvPr>
          <p:cNvSpPr txBox="1"/>
          <p:nvPr/>
        </p:nvSpPr>
        <p:spPr>
          <a:xfrm rot="16200000">
            <a:off x="6830959" y="1880829"/>
            <a:ext cx="971741" cy="349968"/>
          </a:xfrm>
          <a:prstGeom prst="rect">
            <a:avLst/>
          </a:prstGeom>
          <a:noFill/>
          <a:effectLst/>
        </p:spPr>
        <p:txBody>
          <a:bodyPr wrap="none" rtlCol="0">
            <a:spAutoFit/>
          </a:bodyPr>
          <a:lstStyle/>
          <a:p>
            <a:pPr marL="0" marR="0" lvl="0" indent="0" algn="ctr" defTabSz="685800" rtl="0" eaLnBrk="1" fontAlgn="auto" latinLnBrk="0" hangingPunct="1">
              <a:lnSpc>
                <a:spcPts val="1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Kommunikation</a:t>
            </a:r>
            <a:br>
              <a:rPr kumimoji="0" lang="de-DE" sz="900" b="1" i="0" u="none" strike="noStrike" kern="1200" cap="none" spc="0" normalizeH="0" baseline="0" noProof="0" dirty="0">
                <a:ln>
                  <a:noFill/>
                </a:ln>
                <a:solidFill>
                  <a:srgbClr val="C81E82"/>
                </a:solidFill>
                <a:effectLst/>
                <a:uLnTx/>
                <a:uFillTx/>
                <a:latin typeface="Calibri"/>
                <a:ea typeface="ＭＳ Ｐゴシック" pitchFamily="34" charset="-128"/>
                <a:cs typeface="+mn-cs"/>
              </a:rPr>
            </a:br>
            <a:r>
              <a:rPr kumimoji="0" lang="de-DE" sz="90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 &amp; IT-Systeme</a:t>
            </a:r>
          </a:p>
        </p:txBody>
      </p:sp>
      <p:cxnSp>
        <p:nvCxnSpPr>
          <p:cNvPr id="213" name="Gerade Verbindung 544">
            <a:extLst>
              <a:ext uri="{FF2B5EF4-FFF2-40B4-BE49-F238E27FC236}">
                <a16:creationId xmlns:a16="http://schemas.microsoft.com/office/drawing/2014/main" id="{0E5CE548-478B-4259-8B5B-5D472919D340}"/>
              </a:ext>
            </a:extLst>
          </p:cNvPr>
          <p:cNvCxnSpPr>
            <a:cxnSpLocks/>
          </p:cNvCxnSpPr>
          <p:nvPr/>
        </p:nvCxnSpPr>
        <p:spPr bwMode="auto">
          <a:xfrm>
            <a:off x="7166608" y="2900318"/>
            <a:ext cx="277200" cy="0"/>
          </a:xfrm>
          <a:prstGeom prst="line">
            <a:avLst/>
          </a:prstGeom>
          <a:solidFill>
            <a:sysClr val="window" lastClr="FFFFFF"/>
          </a:solidFill>
          <a:ln w="38100" cap="flat" cmpd="sng" algn="ctr">
            <a:solidFill>
              <a:srgbClr val="C81E82"/>
            </a:solidFill>
            <a:prstDash val="solid"/>
            <a:round/>
            <a:headEnd type="none" w="med" len="med"/>
            <a:tailEnd type="none" w="med" len="med"/>
          </a:ln>
          <a:effectLst/>
        </p:spPr>
      </p:cxnSp>
      <p:pic>
        <p:nvPicPr>
          <p:cNvPr id="215" name="Grafik 214" descr="Server">
            <a:extLst>
              <a:ext uri="{FF2B5EF4-FFF2-40B4-BE49-F238E27FC236}">
                <a16:creationId xmlns:a16="http://schemas.microsoft.com/office/drawing/2014/main" id="{6010D49F-1E1B-4181-9A2C-0CB2D30BC5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06276" y="2579778"/>
            <a:ext cx="277199" cy="277199"/>
          </a:xfrm>
          <a:prstGeom prst="rect">
            <a:avLst/>
          </a:prstGeom>
        </p:spPr>
      </p:pic>
      <p:pic>
        <p:nvPicPr>
          <p:cNvPr id="217" name="Grafik 216" descr="Datenbank">
            <a:extLst>
              <a:ext uri="{FF2B5EF4-FFF2-40B4-BE49-F238E27FC236}">
                <a16:creationId xmlns:a16="http://schemas.microsoft.com/office/drawing/2014/main" id="{1CBC05DB-9507-45E2-90B8-6425ADF7B7C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11123" y="2939817"/>
            <a:ext cx="277200" cy="277200"/>
          </a:xfrm>
          <a:prstGeom prst="rect">
            <a:avLst/>
          </a:prstGeom>
        </p:spPr>
      </p:pic>
      <p:sp>
        <p:nvSpPr>
          <p:cNvPr id="220" name="Textfeld 219">
            <a:extLst>
              <a:ext uri="{FF2B5EF4-FFF2-40B4-BE49-F238E27FC236}">
                <a16:creationId xmlns:a16="http://schemas.microsoft.com/office/drawing/2014/main" id="{6625377C-0A07-4CBB-8C40-0F0876D36E75}"/>
              </a:ext>
            </a:extLst>
          </p:cNvPr>
          <p:cNvSpPr txBox="1"/>
          <p:nvPr/>
        </p:nvSpPr>
        <p:spPr>
          <a:xfrm>
            <a:off x="6366410" y="1974261"/>
            <a:ext cx="833882" cy="207749"/>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Fernwirktechnik</a:t>
            </a:r>
          </a:p>
        </p:txBody>
      </p:sp>
      <p:sp>
        <p:nvSpPr>
          <p:cNvPr id="221" name="Textfeld 220">
            <a:extLst>
              <a:ext uri="{FF2B5EF4-FFF2-40B4-BE49-F238E27FC236}">
                <a16:creationId xmlns:a16="http://schemas.microsoft.com/office/drawing/2014/main" id="{B9A6BBEA-E3A0-4824-BE57-D819C2466C95}"/>
              </a:ext>
            </a:extLst>
          </p:cNvPr>
          <p:cNvSpPr txBox="1"/>
          <p:nvPr/>
        </p:nvSpPr>
        <p:spPr>
          <a:xfrm>
            <a:off x="6151493" y="3550162"/>
            <a:ext cx="1055097" cy="207749"/>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err="1">
                <a:ln>
                  <a:noFill/>
                </a:ln>
                <a:solidFill>
                  <a:srgbClr val="C81E82"/>
                </a:solidFill>
                <a:effectLst/>
                <a:uLnTx/>
                <a:uFillTx/>
                <a:latin typeface="Calibri"/>
                <a:ea typeface="ＭＳ Ｐゴシック" pitchFamily="34" charset="-128"/>
                <a:cs typeface="+mn-cs"/>
              </a:rPr>
              <a:t>SmartMeter</a:t>
            </a:r>
            <a:r>
              <a:rPr kumimoji="0" lang="de-DE" sz="75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-Gateway</a:t>
            </a:r>
          </a:p>
        </p:txBody>
      </p:sp>
      <p:sp>
        <p:nvSpPr>
          <p:cNvPr id="224" name="Textfeld 223">
            <a:extLst>
              <a:ext uri="{FF2B5EF4-FFF2-40B4-BE49-F238E27FC236}">
                <a16:creationId xmlns:a16="http://schemas.microsoft.com/office/drawing/2014/main" id="{343BBBF0-7E4E-46C4-94FE-270119E9F44F}"/>
              </a:ext>
            </a:extLst>
          </p:cNvPr>
          <p:cNvSpPr txBox="1"/>
          <p:nvPr/>
        </p:nvSpPr>
        <p:spPr>
          <a:xfrm>
            <a:off x="6805049" y="1371417"/>
            <a:ext cx="715260" cy="207749"/>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Netzleitstelle</a:t>
            </a:r>
          </a:p>
        </p:txBody>
      </p:sp>
      <p:sp>
        <p:nvSpPr>
          <p:cNvPr id="176" name="Textfeld 175">
            <a:extLst>
              <a:ext uri="{FF2B5EF4-FFF2-40B4-BE49-F238E27FC236}">
                <a16:creationId xmlns:a16="http://schemas.microsoft.com/office/drawing/2014/main" id="{42461CD7-6A3C-4AAF-BA8D-C3F553E3D9B1}"/>
              </a:ext>
            </a:extLst>
          </p:cNvPr>
          <p:cNvSpPr txBox="1"/>
          <p:nvPr/>
        </p:nvSpPr>
        <p:spPr>
          <a:xfrm rot="16200000">
            <a:off x="6445045" y="2733940"/>
            <a:ext cx="1200299" cy="415498"/>
          </a:xfrm>
          <a:prstGeom prst="rect">
            <a:avLst/>
          </a:prstGeom>
          <a:noFill/>
          <a:effectLst/>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DE" sz="75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Kommunikationsmedien </a:t>
            </a:r>
            <a:r>
              <a:rPr kumimoji="0" lang="de-DE" sz="60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(z.B. 450 MHz, FTTX)</a:t>
            </a:r>
          </a:p>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de-DE" sz="750" b="1" i="0" u="none" strike="noStrike" kern="1200" cap="none" spc="0" normalizeH="0" baseline="0" noProof="0" dirty="0">
              <a:ln>
                <a:noFill/>
              </a:ln>
              <a:solidFill>
                <a:srgbClr val="C81E82"/>
              </a:solidFill>
              <a:effectLst/>
              <a:uLnTx/>
              <a:uFillTx/>
              <a:latin typeface="Calibri"/>
              <a:ea typeface="ＭＳ Ｐゴシック" pitchFamily="34" charset="-128"/>
              <a:cs typeface="+mn-cs"/>
            </a:endParaRPr>
          </a:p>
        </p:txBody>
      </p:sp>
      <p:grpSp>
        <p:nvGrpSpPr>
          <p:cNvPr id="147" name="Gruppieren 146">
            <a:extLst>
              <a:ext uri="{FF2B5EF4-FFF2-40B4-BE49-F238E27FC236}">
                <a16:creationId xmlns:a16="http://schemas.microsoft.com/office/drawing/2014/main" id="{E4A3CC1E-8786-4E05-9332-15D1747DA960}"/>
              </a:ext>
            </a:extLst>
          </p:cNvPr>
          <p:cNvGrpSpPr>
            <a:grpSpLocks noChangeAspect="1"/>
          </p:cNvGrpSpPr>
          <p:nvPr/>
        </p:nvGrpSpPr>
        <p:grpSpPr>
          <a:xfrm>
            <a:off x="4554496" y="3879927"/>
            <a:ext cx="560029" cy="432000"/>
            <a:chOff x="5405741" y="3813290"/>
            <a:chExt cx="1185392" cy="914400"/>
          </a:xfrm>
          <a:solidFill>
            <a:srgbClr val="005F69"/>
          </a:solidFill>
          <a:effectLst>
            <a:glow rad="25400">
              <a:schemeClr val="bg1">
                <a:alpha val="80000"/>
              </a:schemeClr>
            </a:glow>
          </a:effectLst>
        </p:grpSpPr>
        <p:pic>
          <p:nvPicPr>
            <p:cNvPr id="148" name="Grafik 147" descr="Elektriker">
              <a:extLst>
                <a:ext uri="{FF2B5EF4-FFF2-40B4-BE49-F238E27FC236}">
                  <a16:creationId xmlns:a16="http://schemas.microsoft.com/office/drawing/2014/main" id="{EFA57FFD-E0BB-4425-842B-FCBF63043F1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05741" y="3813290"/>
              <a:ext cx="914400" cy="914400"/>
            </a:xfrm>
            <a:prstGeom prst="rect">
              <a:avLst/>
            </a:prstGeom>
            <a:effectLst/>
          </p:spPr>
        </p:pic>
        <p:pic>
          <p:nvPicPr>
            <p:cNvPr id="158" name="Grafik 157" descr="Werkzeuge">
              <a:extLst>
                <a:ext uri="{FF2B5EF4-FFF2-40B4-BE49-F238E27FC236}">
                  <a16:creationId xmlns:a16="http://schemas.microsoft.com/office/drawing/2014/main" id="{D743C9B5-0C73-4225-A97E-28EB236C14E7}"/>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6012910" y="3882898"/>
              <a:ext cx="578223" cy="578223"/>
            </a:xfrm>
            <a:prstGeom prst="rect">
              <a:avLst/>
            </a:prstGeom>
            <a:effectLst/>
          </p:spPr>
        </p:pic>
      </p:grpSp>
      <p:grpSp>
        <p:nvGrpSpPr>
          <p:cNvPr id="162" name="Gruppieren 161">
            <a:extLst>
              <a:ext uri="{FF2B5EF4-FFF2-40B4-BE49-F238E27FC236}">
                <a16:creationId xmlns:a16="http://schemas.microsoft.com/office/drawing/2014/main" id="{AAE6C825-7868-42F1-9EDB-DC3C01A0705D}"/>
              </a:ext>
            </a:extLst>
          </p:cNvPr>
          <p:cNvGrpSpPr>
            <a:grpSpLocks noChangeAspect="1"/>
          </p:cNvGrpSpPr>
          <p:nvPr/>
        </p:nvGrpSpPr>
        <p:grpSpPr>
          <a:xfrm>
            <a:off x="8572955" y="2414122"/>
            <a:ext cx="504000" cy="364942"/>
            <a:chOff x="5907450" y="2151892"/>
            <a:chExt cx="1200004" cy="868912"/>
          </a:xfrm>
          <a:solidFill>
            <a:srgbClr val="0064B4"/>
          </a:solidFill>
          <a:effectLst>
            <a:glow rad="25400">
              <a:schemeClr val="bg1">
                <a:alpha val="80000"/>
              </a:schemeClr>
            </a:glow>
          </a:effectLst>
        </p:grpSpPr>
        <p:pic>
          <p:nvPicPr>
            <p:cNvPr id="164" name="Grafik 163" descr="Recherche">
              <a:extLst>
                <a:ext uri="{FF2B5EF4-FFF2-40B4-BE49-F238E27FC236}">
                  <a16:creationId xmlns:a16="http://schemas.microsoft.com/office/drawing/2014/main" id="{7B05F2E4-E606-470A-AC5A-525DFEC70E5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907450" y="2228804"/>
              <a:ext cx="792000" cy="792000"/>
            </a:xfrm>
            <a:prstGeom prst="rect">
              <a:avLst/>
            </a:prstGeom>
          </p:spPr>
        </p:pic>
        <p:pic>
          <p:nvPicPr>
            <p:cNvPr id="165" name="Grafik 164" descr="Glühbirne und Zahnrad">
              <a:extLst>
                <a:ext uri="{FF2B5EF4-FFF2-40B4-BE49-F238E27FC236}">
                  <a16:creationId xmlns:a16="http://schemas.microsoft.com/office/drawing/2014/main" id="{9F1F9304-BA4E-48E5-9D0D-CBA82776C0B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421654" y="2151892"/>
              <a:ext cx="685800" cy="685800"/>
            </a:xfrm>
            <a:prstGeom prst="rect">
              <a:avLst/>
            </a:prstGeom>
          </p:spPr>
        </p:pic>
      </p:grpSp>
      <p:grpSp>
        <p:nvGrpSpPr>
          <p:cNvPr id="166" name="Gruppieren 165">
            <a:extLst>
              <a:ext uri="{FF2B5EF4-FFF2-40B4-BE49-F238E27FC236}">
                <a16:creationId xmlns:a16="http://schemas.microsoft.com/office/drawing/2014/main" id="{3205DAE5-D5A5-4FB9-882D-CB0972174F9B}"/>
              </a:ext>
            </a:extLst>
          </p:cNvPr>
          <p:cNvGrpSpPr>
            <a:grpSpLocks noChangeAspect="1"/>
          </p:cNvGrpSpPr>
          <p:nvPr/>
        </p:nvGrpSpPr>
        <p:grpSpPr>
          <a:xfrm>
            <a:off x="8412204" y="680751"/>
            <a:ext cx="720001" cy="492329"/>
            <a:chOff x="6146229" y="674091"/>
            <a:chExt cx="1965687" cy="1344109"/>
          </a:xfrm>
          <a:solidFill>
            <a:srgbClr val="C00000"/>
          </a:solidFill>
          <a:effectLst>
            <a:glow rad="25400">
              <a:schemeClr val="bg1">
                <a:alpha val="80000"/>
              </a:schemeClr>
            </a:glow>
          </a:effectLst>
        </p:grpSpPr>
        <p:pic>
          <p:nvPicPr>
            <p:cNvPr id="167" name="Grafik 166" descr="Puzzleteile">
              <a:extLst>
                <a:ext uri="{FF2B5EF4-FFF2-40B4-BE49-F238E27FC236}">
                  <a16:creationId xmlns:a16="http://schemas.microsoft.com/office/drawing/2014/main" id="{2ACD77DC-D9AD-4BA8-9B3D-36DDA7B15C0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rot="1110659">
              <a:off x="7197515" y="1103801"/>
              <a:ext cx="914401" cy="914399"/>
            </a:xfrm>
            <a:prstGeom prst="rect">
              <a:avLst/>
            </a:prstGeom>
          </p:spPr>
        </p:pic>
        <p:pic>
          <p:nvPicPr>
            <p:cNvPr id="169" name="Grafik 168" descr="Glühbirne und Stift">
              <a:extLst>
                <a:ext uri="{FF2B5EF4-FFF2-40B4-BE49-F238E27FC236}">
                  <a16:creationId xmlns:a16="http://schemas.microsoft.com/office/drawing/2014/main" id="{5E5C12A4-A502-4745-A943-59B3A62FDAA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772851" y="674091"/>
              <a:ext cx="914401" cy="914399"/>
            </a:xfrm>
            <a:prstGeom prst="rect">
              <a:avLst/>
            </a:prstGeom>
          </p:spPr>
        </p:pic>
        <p:pic>
          <p:nvPicPr>
            <p:cNvPr id="170" name="Grafik 169" descr="Mathematik">
              <a:extLst>
                <a:ext uri="{FF2B5EF4-FFF2-40B4-BE49-F238E27FC236}">
                  <a16:creationId xmlns:a16="http://schemas.microsoft.com/office/drawing/2014/main" id="{1C328A81-909C-4185-9CC6-B43F54AFECCE}"/>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rot="20684636">
              <a:off x="6146229" y="892745"/>
              <a:ext cx="790754" cy="790753"/>
            </a:xfrm>
            <a:prstGeom prst="rect">
              <a:avLst/>
            </a:prstGeom>
          </p:spPr>
        </p:pic>
      </p:grpSp>
      <p:grpSp>
        <p:nvGrpSpPr>
          <p:cNvPr id="6" name="Gruppieren 5">
            <a:extLst>
              <a:ext uri="{FF2B5EF4-FFF2-40B4-BE49-F238E27FC236}">
                <a16:creationId xmlns:a16="http://schemas.microsoft.com/office/drawing/2014/main" id="{78B8766F-EFC8-42E3-A911-71D88FB01FAA}"/>
              </a:ext>
            </a:extLst>
          </p:cNvPr>
          <p:cNvGrpSpPr/>
          <p:nvPr/>
        </p:nvGrpSpPr>
        <p:grpSpPr>
          <a:xfrm>
            <a:off x="16144" y="2552081"/>
            <a:ext cx="351651" cy="334995"/>
            <a:chOff x="1151632" y="3064847"/>
            <a:chExt cx="351651" cy="334995"/>
          </a:xfrm>
          <a:solidFill>
            <a:srgbClr val="EB4B0A"/>
          </a:solidFill>
          <a:effectLst>
            <a:glow rad="25400">
              <a:schemeClr val="bg1">
                <a:alpha val="80000"/>
              </a:schemeClr>
            </a:glow>
          </a:effectLst>
        </p:grpSpPr>
        <p:sp>
          <p:nvSpPr>
            <p:cNvPr id="171" name="EON_Pict_Car_Electric">
              <a:extLst>
                <a:ext uri="{FF2B5EF4-FFF2-40B4-BE49-F238E27FC236}">
                  <a16:creationId xmlns:a16="http://schemas.microsoft.com/office/drawing/2014/main" id="{46512F45-09E2-4F7B-BC55-F73E07D01AA4}"/>
                </a:ext>
              </a:extLst>
            </p:cNvPr>
            <p:cNvSpPr>
              <a:spLocks noChangeAspect="1"/>
            </p:cNvSpPr>
            <p:nvPr/>
          </p:nvSpPr>
          <p:spPr>
            <a:xfrm>
              <a:off x="1287283" y="3064847"/>
              <a:ext cx="216000" cy="226983"/>
            </a:xfrm>
            <a:custGeom>
              <a:avLst/>
              <a:gdLst>
                <a:gd name="connsiteX0" fmla="*/ 375096 w 561975"/>
                <a:gd name="connsiteY0" fmla="*/ 476250 h 590550"/>
                <a:gd name="connsiteX1" fmla="*/ 432246 w 561975"/>
                <a:gd name="connsiteY1" fmla="*/ 533400 h 590550"/>
                <a:gd name="connsiteX2" fmla="*/ 375096 w 561975"/>
                <a:gd name="connsiteY2" fmla="*/ 590550 h 590550"/>
                <a:gd name="connsiteX3" fmla="*/ 317946 w 561975"/>
                <a:gd name="connsiteY3" fmla="*/ 533400 h 590550"/>
                <a:gd name="connsiteX4" fmla="*/ 375096 w 561975"/>
                <a:gd name="connsiteY4" fmla="*/ 476250 h 590550"/>
                <a:gd name="connsiteX5" fmla="*/ 97728 w 561975"/>
                <a:gd name="connsiteY5" fmla="*/ 476250 h 590550"/>
                <a:gd name="connsiteX6" fmla="*/ 154878 w 561975"/>
                <a:gd name="connsiteY6" fmla="*/ 533400 h 590550"/>
                <a:gd name="connsiteX7" fmla="*/ 97728 w 561975"/>
                <a:gd name="connsiteY7" fmla="*/ 590550 h 590550"/>
                <a:gd name="connsiteX8" fmla="*/ 40578 w 561975"/>
                <a:gd name="connsiteY8" fmla="*/ 533400 h 590550"/>
                <a:gd name="connsiteX9" fmla="*/ 97728 w 561975"/>
                <a:gd name="connsiteY9" fmla="*/ 476250 h 590550"/>
                <a:gd name="connsiteX10" fmla="*/ 477585 w 561975"/>
                <a:gd name="connsiteY10" fmla="*/ 444056 h 590550"/>
                <a:gd name="connsiteX11" fmla="*/ 431198 w 561975"/>
                <a:gd name="connsiteY11" fmla="*/ 397002 h 590550"/>
                <a:gd name="connsiteX12" fmla="*/ 303277 w 561975"/>
                <a:gd name="connsiteY12" fmla="*/ 273177 h 590550"/>
                <a:gd name="connsiteX13" fmla="*/ 66105 w 561975"/>
                <a:gd name="connsiteY13" fmla="*/ 258890 h 590550"/>
                <a:gd name="connsiteX14" fmla="*/ 60866 w 561975"/>
                <a:gd name="connsiteY14" fmla="*/ 286893 h 590550"/>
                <a:gd name="connsiteX15" fmla="*/ 9050 w 561975"/>
                <a:gd name="connsiteY15" fmla="*/ 388906 h 590550"/>
                <a:gd name="connsiteX16" fmla="*/ 97 w 561975"/>
                <a:gd name="connsiteY16" fmla="*/ 446056 h 590550"/>
                <a:gd name="connsiteX17" fmla="*/ 13336 w 561975"/>
                <a:gd name="connsiteY17" fmla="*/ 533781 h 590550"/>
                <a:gd name="connsiteX18" fmla="*/ 22861 w 561975"/>
                <a:gd name="connsiteY18" fmla="*/ 543306 h 590550"/>
                <a:gd name="connsiteX19" fmla="*/ 87387 w 561975"/>
                <a:gd name="connsiteY19" fmla="*/ 456997 h 590550"/>
                <a:gd name="connsiteX20" fmla="*/ 173696 w 561975"/>
                <a:gd name="connsiteY20" fmla="*/ 521524 h 590550"/>
                <a:gd name="connsiteX21" fmla="*/ 171166 w 561975"/>
                <a:gd name="connsiteY21" fmla="*/ 554641 h 590550"/>
                <a:gd name="connsiteX22" fmla="*/ 302896 w 561975"/>
                <a:gd name="connsiteY22" fmla="*/ 555498 h 590550"/>
                <a:gd name="connsiteX23" fmla="*/ 352910 w 561975"/>
                <a:gd name="connsiteY23" fmla="*/ 460044 h 590550"/>
                <a:gd name="connsiteX24" fmla="*/ 448364 w 561975"/>
                <a:gd name="connsiteY24" fmla="*/ 510057 h 590550"/>
                <a:gd name="connsiteX25" fmla="*/ 448153 w 561975"/>
                <a:gd name="connsiteY25" fmla="*/ 556165 h 590550"/>
                <a:gd name="connsiteX26" fmla="*/ 450153 w 561975"/>
                <a:gd name="connsiteY26" fmla="*/ 556165 h 590550"/>
                <a:gd name="connsiteX27" fmla="*/ 486253 w 561975"/>
                <a:gd name="connsiteY27" fmla="*/ 529781 h 590550"/>
                <a:gd name="connsiteX28" fmla="*/ 477680 w 561975"/>
                <a:gd name="connsiteY28" fmla="*/ 444056 h 590550"/>
                <a:gd name="connsiteX29" fmla="*/ 349759 w 561975"/>
                <a:gd name="connsiteY29" fmla="*/ 377381 h 590550"/>
                <a:gd name="connsiteX30" fmla="*/ 349759 w 561975"/>
                <a:gd name="connsiteY30" fmla="*/ 377381 h 590550"/>
                <a:gd name="connsiteX31" fmla="*/ 168784 w 561975"/>
                <a:gd name="connsiteY31" fmla="*/ 356140 h 590550"/>
                <a:gd name="connsiteX32" fmla="*/ 112777 w 561975"/>
                <a:gd name="connsiteY32" fmla="*/ 354044 h 590550"/>
                <a:gd name="connsiteX33" fmla="*/ 151449 w 561975"/>
                <a:gd name="connsiteY33" fmla="*/ 273653 h 590550"/>
                <a:gd name="connsiteX34" fmla="*/ 287656 w 561975"/>
                <a:gd name="connsiteY34" fmla="*/ 289274 h 590550"/>
                <a:gd name="connsiteX35" fmla="*/ 363285 w 561975"/>
                <a:gd name="connsiteY35" fmla="*/ 363760 h 590550"/>
                <a:gd name="connsiteX36" fmla="*/ 349759 w 561975"/>
                <a:gd name="connsiteY36" fmla="*/ 377000 h 590550"/>
                <a:gd name="connsiteX37" fmla="*/ 500064 w 561975"/>
                <a:gd name="connsiteY37" fmla="*/ 180975 h 590550"/>
                <a:gd name="connsiteX38" fmla="*/ 566739 w 561975"/>
                <a:gd name="connsiteY38" fmla="*/ 114300 h 590550"/>
                <a:gd name="connsiteX39" fmla="*/ 566739 w 561975"/>
                <a:gd name="connsiteY39" fmla="*/ 66675 h 590550"/>
                <a:gd name="connsiteX40" fmla="*/ 547689 w 561975"/>
                <a:gd name="connsiteY40" fmla="*/ 47625 h 590550"/>
                <a:gd name="connsiteX41" fmla="*/ 523876 w 561975"/>
                <a:gd name="connsiteY41" fmla="*/ 47625 h 590550"/>
                <a:gd name="connsiteX42" fmla="*/ 523876 w 561975"/>
                <a:gd name="connsiteY42" fmla="*/ 9525 h 590550"/>
                <a:gd name="connsiteX43" fmla="*/ 514351 w 561975"/>
                <a:gd name="connsiteY43" fmla="*/ 0 h 590550"/>
                <a:gd name="connsiteX44" fmla="*/ 504826 w 561975"/>
                <a:gd name="connsiteY44" fmla="*/ 9525 h 590550"/>
                <a:gd name="connsiteX45" fmla="*/ 504826 w 561975"/>
                <a:gd name="connsiteY45" fmla="*/ 47625 h 590550"/>
                <a:gd name="connsiteX46" fmla="*/ 457201 w 561975"/>
                <a:gd name="connsiteY46" fmla="*/ 47625 h 590550"/>
                <a:gd name="connsiteX47" fmla="*/ 457201 w 561975"/>
                <a:gd name="connsiteY47" fmla="*/ 9525 h 590550"/>
                <a:gd name="connsiteX48" fmla="*/ 447676 w 561975"/>
                <a:gd name="connsiteY48" fmla="*/ 0 h 590550"/>
                <a:gd name="connsiteX49" fmla="*/ 438151 w 561975"/>
                <a:gd name="connsiteY49" fmla="*/ 9525 h 590550"/>
                <a:gd name="connsiteX50" fmla="*/ 438151 w 561975"/>
                <a:gd name="connsiteY50" fmla="*/ 47625 h 590550"/>
                <a:gd name="connsiteX51" fmla="*/ 414339 w 561975"/>
                <a:gd name="connsiteY51" fmla="*/ 47625 h 590550"/>
                <a:gd name="connsiteX52" fmla="*/ 395289 w 561975"/>
                <a:gd name="connsiteY52" fmla="*/ 66675 h 590550"/>
                <a:gd name="connsiteX53" fmla="*/ 395289 w 561975"/>
                <a:gd name="connsiteY53" fmla="*/ 114300 h 590550"/>
                <a:gd name="connsiteX54" fmla="*/ 461964 w 561975"/>
                <a:gd name="connsiteY54" fmla="*/ 180975 h 590550"/>
                <a:gd name="connsiteX55" fmla="*/ 471489 w 561975"/>
                <a:gd name="connsiteY55" fmla="*/ 180975 h 590550"/>
                <a:gd name="connsiteX56" fmla="*/ 471489 w 561975"/>
                <a:gd name="connsiteY56" fmla="*/ 210598 h 590550"/>
                <a:gd name="connsiteX57" fmla="*/ 499015 w 561975"/>
                <a:gd name="connsiteY57" fmla="*/ 238126 h 590550"/>
                <a:gd name="connsiteX58" fmla="*/ 499207 w 561975"/>
                <a:gd name="connsiteY58" fmla="*/ 238125 h 590550"/>
                <a:gd name="connsiteX59" fmla="*/ 519114 w 561975"/>
                <a:gd name="connsiteY59" fmla="*/ 238125 h 590550"/>
                <a:gd name="connsiteX60" fmla="*/ 528639 w 561975"/>
                <a:gd name="connsiteY60" fmla="*/ 247650 h 590550"/>
                <a:gd name="connsiteX61" fmla="*/ 528639 w 561975"/>
                <a:gd name="connsiteY61" fmla="*/ 285750 h 590550"/>
                <a:gd name="connsiteX62" fmla="*/ 538164 w 561975"/>
                <a:gd name="connsiteY62" fmla="*/ 295275 h 590550"/>
                <a:gd name="connsiteX63" fmla="*/ 547689 w 561975"/>
                <a:gd name="connsiteY63" fmla="*/ 285750 h 590550"/>
                <a:gd name="connsiteX64" fmla="*/ 547689 w 561975"/>
                <a:gd name="connsiteY64" fmla="*/ 247650 h 590550"/>
                <a:gd name="connsiteX65" fmla="*/ 519114 w 561975"/>
                <a:gd name="connsiteY65" fmla="*/ 219075 h 590550"/>
                <a:gd name="connsiteX66" fmla="*/ 499207 w 561975"/>
                <a:gd name="connsiteY66" fmla="*/ 219075 h 590550"/>
                <a:gd name="connsiteX67" fmla="*/ 490729 w 561975"/>
                <a:gd name="connsiteY67" fmla="*/ 210598 h 590550"/>
                <a:gd name="connsiteX68" fmla="*/ 490729 w 561975"/>
                <a:gd name="connsiteY68" fmla="*/ 190500 h 590550"/>
                <a:gd name="connsiteX69" fmla="*/ 490729 w 561975"/>
                <a:gd name="connsiteY69" fmla="*/ 190500 h 590550"/>
                <a:gd name="connsiteX70" fmla="*/ 490729 w 561975"/>
                <a:gd name="connsiteY70" fmla="*/ 180975 h 590550"/>
                <a:gd name="connsiteX71" fmla="*/ 500254 w 561975"/>
                <a:gd name="connsiteY71" fmla="*/ 180975 h 590550"/>
                <a:gd name="connsiteX72" fmla="*/ 428245 w 561975"/>
                <a:gd name="connsiteY72" fmla="*/ 148019 h 590550"/>
                <a:gd name="connsiteX73" fmla="*/ 414339 w 561975"/>
                <a:gd name="connsiteY73" fmla="*/ 114300 h 590550"/>
                <a:gd name="connsiteX74" fmla="*/ 414339 w 561975"/>
                <a:gd name="connsiteY74" fmla="*/ 66675 h 590550"/>
                <a:gd name="connsiteX75" fmla="*/ 547689 w 561975"/>
                <a:gd name="connsiteY75" fmla="*/ 66675 h 590550"/>
                <a:gd name="connsiteX76" fmla="*/ 547689 w 561975"/>
                <a:gd name="connsiteY76" fmla="*/ 114300 h 590550"/>
                <a:gd name="connsiteX77" fmla="*/ 500064 w 561975"/>
                <a:gd name="connsiteY77" fmla="*/ 161925 h 590550"/>
                <a:gd name="connsiteX78" fmla="*/ 461964 w 561975"/>
                <a:gd name="connsiteY78" fmla="*/ 161925 h 590550"/>
                <a:gd name="connsiteX79" fmla="*/ 428245 w 561975"/>
                <a:gd name="connsiteY79" fmla="*/ 148019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1975" h="590550">
                  <a:moveTo>
                    <a:pt x="375096" y="476250"/>
                  </a:moveTo>
                  <a:cubicBezTo>
                    <a:pt x="406659" y="476250"/>
                    <a:pt x="432246" y="501837"/>
                    <a:pt x="432246" y="533400"/>
                  </a:cubicBezTo>
                  <a:cubicBezTo>
                    <a:pt x="432246" y="564963"/>
                    <a:pt x="406659" y="590550"/>
                    <a:pt x="375096" y="590550"/>
                  </a:cubicBezTo>
                  <a:cubicBezTo>
                    <a:pt x="343533" y="590550"/>
                    <a:pt x="317946" y="564963"/>
                    <a:pt x="317946" y="533400"/>
                  </a:cubicBezTo>
                  <a:cubicBezTo>
                    <a:pt x="317946" y="501837"/>
                    <a:pt x="343533" y="476250"/>
                    <a:pt x="375096" y="476250"/>
                  </a:cubicBezTo>
                  <a:moveTo>
                    <a:pt x="97728" y="476250"/>
                  </a:moveTo>
                  <a:cubicBezTo>
                    <a:pt x="129291" y="476250"/>
                    <a:pt x="154878" y="501837"/>
                    <a:pt x="154878" y="533400"/>
                  </a:cubicBezTo>
                  <a:cubicBezTo>
                    <a:pt x="154878" y="564963"/>
                    <a:pt x="129291" y="590550"/>
                    <a:pt x="97728" y="590550"/>
                  </a:cubicBezTo>
                  <a:cubicBezTo>
                    <a:pt x="66165" y="590550"/>
                    <a:pt x="40578" y="564963"/>
                    <a:pt x="40578" y="533400"/>
                  </a:cubicBezTo>
                  <a:cubicBezTo>
                    <a:pt x="40578" y="501837"/>
                    <a:pt x="66165" y="476250"/>
                    <a:pt x="97728" y="476250"/>
                  </a:cubicBezTo>
                  <a:moveTo>
                    <a:pt x="477585" y="444056"/>
                  </a:moveTo>
                  <a:cubicBezTo>
                    <a:pt x="471584" y="431959"/>
                    <a:pt x="449010" y="413385"/>
                    <a:pt x="431198" y="397002"/>
                  </a:cubicBezTo>
                  <a:cubicBezTo>
                    <a:pt x="413386" y="380619"/>
                    <a:pt x="326423" y="294989"/>
                    <a:pt x="303277" y="273177"/>
                  </a:cubicBezTo>
                  <a:cubicBezTo>
                    <a:pt x="280132" y="251365"/>
                    <a:pt x="88774" y="258890"/>
                    <a:pt x="66105" y="258890"/>
                  </a:cubicBezTo>
                  <a:cubicBezTo>
                    <a:pt x="43435" y="258890"/>
                    <a:pt x="67724" y="275273"/>
                    <a:pt x="60866" y="286893"/>
                  </a:cubicBezTo>
                  <a:cubicBezTo>
                    <a:pt x="54008" y="298514"/>
                    <a:pt x="18575" y="369380"/>
                    <a:pt x="9050" y="388906"/>
                  </a:cubicBezTo>
                  <a:cubicBezTo>
                    <a:pt x="-475" y="408432"/>
                    <a:pt x="97" y="424339"/>
                    <a:pt x="97" y="446056"/>
                  </a:cubicBezTo>
                  <a:cubicBezTo>
                    <a:pt x="97" y="467773"/>
                    <a:pt x="-1999" y="515874"/>
                    <a:pt x="13336" y="533781"/>
                  </a:cubicBezTo>
                  <a:cubicBezTo>
                    <a:pt x="16765" y="537877"/>
                    <a:pt x="19718" y="541020"/>
                    <a:pt x="22861" y="543306"/>
                  </a:cubicBezTo>
                  <a:cubicBezTo>
                    <a:pt x="16846" y="501654"/>
                    <a:pt x="45736" y="463012"/>
                    <a:pt x="87387" y="456997"/>
                  </a:cubicBezTo>
                  <a:cubicBezTo>
                    <a:pt x="129040" y="450982"/>
                    <a:pt x="167681" y="479871"/>
                    <a:pt x="173696" y="521524"/>
                  </a:cubicBezTo>
                  <a:cubicBezTo>
                    <a:pt x="175298" y="532614"/>
                    <a:pt x="174434" y="543922"/>
                    <a:pt x="171166" y="554641"/>
                  </a:cubicBezTo>
                  <a:lnTo>
                    <a:pt x="302896" y="555498"/>
                  </a:lnTo>
                  <a:cubicBezTo>
                    <a:pt x="290348" y="515328"/>
                    <a:pt x="312740" y="472591"/>
                    <a:pt x="352910" y="460044"/>
                  </a:cubicBezTo>
                  <a:cubicBezTo>
                    <a:pt x="393080" y="447496"/>
                    <a:pt x="435816" y="469887"/>
                    <a:pt x="448364" y="510057"/>
                  </a:cubicBezTo>
                  <a:cubicBezTo>
                    <a:pt x="453057" y="525080"/>
                    <a:pt x="452983" y="541187"/>
                    <a:pt x="448153" y="556165"/>
                  </a:cubicBezTo>
                  <a:lnTo>
                    <a:pt x="450153" y="556165"/>
                  </a:lnTo>
                  <a:cubicBezTo>
                    <a:pt x="468155" y="556165"/>
                    <a:pt x="486253" y="556736"/>
                    <a:pt x="486253" y="529781"/>
                  </a:cubicBezTo>
                  <a:cubicBezTo>
                    <a:pt x="486253" y="502825"/>
                    <a:pt x="483681" y="456248"/>
                    <a:pt x="477680" y="444056"/>
                  </a:cubicBezTo>
                  <a:close/>
                  <a:moveTo>
                    <a:pt x="349759" y="377381"/>
                  </a:moveTo>
                  <a:lnTo>
                    <a:pt x="349759" y="377381"/>
                  </a:lnTo>
                  <a:cubicBezTo>
                    <a:pt x="304039" y="370713"/>
                    <a:pt x="203360" y="357473"/>
                    <a:pt x="168784" y="356140"/>
                  </a:cubicBezTo>
                  <a:lnTo>
                    <a:pt x="112777" y="354044"/>
                  </a:lnTo>
                  <a:lnTo>
                    <a:pt x="151449" y="273653"/>
                  </a:lnTo>
                  <a:cubicBezTo>
                    <a:pt x="210218" y="273653"/>
                    <a:pt x="274798" y="276987"/>
                    <a:pt x="287656" y="289274"/>
                  </a:cubicBezTo>
                  <a:cubicBezTo>
                    <a:pt x="300515" y="301562"/>
                    <a:pt x="333662" y="334328"/>
                    <a:pt x="363285" y="363760"/>
                  </a:cubicBezTo>
                  <a:cubicBezTo>
                    <a:pt x="368714" y="368427"/>
                    <a:pt x="365571" y="379190"/>
                    <a:pt x="349759" y="377000"/>
                  </a:cubicBezTo>
                  <a:close/>
                  <a:moveTo>
                    <a:pt x="500064" y="180975"/>
                  </a:moveTo>
                  <a:cubicBezTo>
                    <a:pt x="536887" y="180975"/>
                    <a:pt x="566739" y="151124"/>
                    <a:pt x="566739" y="114300"/>
                  </a:cubicBezTo>
                  <a:lnTo>
                    <a:pt x="566739" y="66675"/>
                  </a:lnTo>
                  <a:cubicBezTo>
                    <a:pt x="566739" y="56154"/>
                    <a:pt x="558210" y="47625"/>
                    <a:pt x="547689" y="47625"/>
                  </a:cubicBezTo>
                  <a:lnTo>
                    <a:pt x="523876" y="47625"/>
                  </a:lnTo>
                  <a:lnTo>
                    <a:pt x="523876" y="9525"/>
                  </a:lnTo>
                  <a:cubicBezTo>
                    <a:pt x="523876" y="4264"/>
                    <a:pt x="519612" y="0"/>
                    <a:pt x="514351" y="0"/>
                  </a:cubicBezTo>
                  <a:cubicBezTo>
                    <a:pt x="509091" y="0"/>
                    <a:pt x="504826" y="4264"/>
                    <a:pt x="504826" y="9525"/>
                  </a:cubicBezTo>
                  <a:lnTo>
                    <a:pt x="504826" y="47625"/>
                  </a:lnTo>
                  <a:lnTo>
                    <a:pt x="457201" y="47625"/>
                  </a:lnTo>
                  <a:lnTo>
                    <a:pt x="457201" y="9525"/>
                  </a:lnTo>
                  <a:cubicBezTo>
                    <a:pt x="457201" y="4264"/>
                    <a:pt x="452937" y="0"/>
                    <a:pt x="447676" y="0"/>
                  </a:cubicBezTo>
                  <a:cubicBezTo>
                    <a:pt x="442416" y="0"/>
                    <a:pt x="438151" y="4264"/>
                    <a:pt x="438151" y="9525"/>
                  </a:cubicBezTo>
                  <a:lnTo>
                    <a:pt x="438151" y="47625"/>
                  </a:lnTo>
                  <a:lnTo>
                    <a:pt x="414339" y="47625"/>
                  </a:lnTo>
                  <a:cubicBezTo>
                    <a:pt x="403817" y="47625"/>
                    <a:pt x="395289" y="56154"/>
                    <a:pt x="395289" y="66675"/>
                  </a:cubicBezTo>
                  <a:lnTo>
                    <a:pt x="395289" y="114300"/>
                  </a:lnTo>
                  <a:cubicBezTo>
                    <a:pt x="395289" y="151124"/>
                    <a:pt x="425140" y="180975"/>
                    <a:pt x="461964" y="180975"/>
                  </a:cubicBezTo>
                  <a:lnTo>
                    <a:pt x="471489" y="180975"/>
                  </a:lnTo>
                  <a:lnTo>
                    <a:pt x="471489" y="210598"/>
                  </a:lnTo>
                  <a:cubicBezTo>
                    <a:pt x="471489" y="225801"/>
                    <a:pt x="483812" y="238125"/>
                    <a:pt x="499015" y="238126"/>
                  </a:cubicBezTo>
                  <a:cubicBezTo>
                    <a:pt x="499079" y="238126"/>
                    <a:pt x="499143" y="238125"/>
                    <a:pt x="499207" y="238125"/>
                  </a:cubicBezTo>
                  <a:lnTo>
                    <a:pt x="519114" y="238125"/>
                  </a:lnTo>
                  <a:cubicBezTo>
                    <a:pt x="524374" y="238125"/>
                    <a:pt x="528639" y="242389"/>
                    <a:pt x="528639" y="247650"/>
                  </a:cubicBezTo>
                  <a:lnTo>
                    <a:pt x="528639" y="285750"/>
                  </a:lnTo>
                  <a:cubicBezTo>
                    <a:pt x="528639" y="291011"/>
                    <a:pt x="532903" y="295275"/>
                    <a:pt x="538164" y="295275"/>
                  </a:cubicBezTo>
                  <a:cubicBezTo>
                    <a:pt x="543424" y="295275"/>
                    <a:pt x="547689" y="291011"/>
                    <a:pt x="547689" y="285750"/>
                  </a:cubicBezTo>
                  <a:lnTo>
                    <a:pt x="547689" y="247650"/>
                  </a:lnTo>
                  <a:cubicBezTo>
                    <a:pt x="547689" y="231868"/>
                    <a:pt x="534896" y="219075"/>
                    <a:pt x="519114" y="219075"/>
                  </a:cubicBezTo>
                  <a:lnTo>
                    <a:pt x="499207" y="219075"/>
                  </a:lnTo>
                  <a:cubicBezTo>
                    <a:pt x="494546" y="219024"/>
                    <a:pt x="490781" y="215258"/>
                    <a:pt x="490729" y="210598"/>
                  </a:cubicBezTo>
                  <a:lnTo>
                    <a:pt x="490729" y="190500"/>
                  </a:lnTo>
                  <a:lnTo>
                    <a:pt x="490729" y="190500"/>
                  </a:lnTo>
                  <a:lnTo>
                    <a:pt x="490729" y="180975"/>
                  </a:lnTo>
                  <a:lnTo>
                    <a:pt x="500254" y="180975"/>
                  </a:lnTo>
                  <a:close/>
                  <a:moveTo>
                    <a:pt x="428245" y="148019"/>
                  </a:moveTo>
                  <a:cubicBezTo>
                    <a:pt x="419319" y="139070"/>
                    <a:pt x="414316" y="126940"/>
                    <a:pt x="414339" y="114300"/>
                  </a:cubicBezTo>
                  <a:lnTo>
                    <a:pt x="414339" y="66675"/>
                  </a:lnTo>
                  <a:lnTo>
                    <a:pt x="547689" y="66675"/>
                  </a:lnTo>
                  <a:lnTo>
                    <a:pt x="547689" y="114300"/>
                  </a:lnTo>
                  <a:cubicBezTo>
                    <a:pt x="547689" y="140602"/>
                    <a:pt x="526366" y="161925"/>
                    <a:pt x="500064" y="161925"/>
                  </a:cubicBezTo>
                  <a:lnTo>
                    <a:pt x="461964" y="161925"/>
                  </a:lnTo>
                  <a:cubicBezTo>
                    <a:pt x="449324" y="161948"/>
                    <a:pt x="437194" y="156944"/>
                    <a:pt x="428245" y="148019"/>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72" name="EON_Pict_Autarkie">
              <a:extLst>
                <a:ext uri="{FF2B5EF4-FFF2-40B4-BE49-F238E27FC236}">
                  <a16:creationId xmlns:a16="http://schemas.microsoft.com/office/drawing/2014/main" id="{8964582F-8257-45FF-BC8F-C9CED7FEC451}"/>
                </a:ext>
              </a:extLst>
            </p:cNvPr>
            <p:cNvSpPr>
              <a:spLocks noChangeAspect="1"/>
            </p:cNvSpPr>
            <p:nvPr/>
          </p:nvSpPr>
          <p:spPr>
            <a:xfrm>
              <a:off x="1151632" y="3183842"/>
              <a:ext cx="108000" cy="216000"/>
            </a:xfrm>
            <a:custGeom>
              <a:avLst/>
              <a:gdLst>
                <a:gd name="connsiteX0" fmla="*/ 38100 w 209550"/>
                <a:gd name="connsiteY0" fmla="*/ 247650 h 419100"/>
                <a:gd name="connsiteX1" fmla="*/ 171450 w 209550"/>
                <a:gd name="connsiteY1" fmla="*/ 247650 h 419100"/>
                <a:gd name="connsiteX2" fmla="*/ 171450 w 209550"/>
                <a:gd name="connsiteY2" fmla="*/ 304800 h 419100"/>
                <a:gd name="connsiteX3" fmla="*/ 38100 w 209550"/>
                <a:gd name="connsiteY3" fmla="*/ 304800 h 419100"/>
                <a:gd name="connsiteX4" fmla="*/ 38100 w 209550"/>
                <a:gd name="connsiteY4" fmla="*/ 381000 h 419100"/>
                <a:gd name="connsiteX5" fmla="*/ 171450 w 209550"/>
                <a:gd name="connsiteY5" fmla="*/ 381000 h 419100"/>
                <a:gd name="connsiteX6" fmla="*/ 171450 w 209550"/>
                <a:gd name="connsiteY6" fmla="*/ 323850 h 419100"/>
                <a:gd name="connsiteX7" fmla="*/ 38100 w 209550"/>
                <a:gd name="connsiteY7" fmla="*/ 323850 h 419100"/>
                <a:gd name="connsiteX8" fmla="*/ 38100 w 209550"/>
                <a:gd name="connsiteY8" fmla="*/ 228600 h 419100"/>
                <a:gd name="connsiteX9" fmla="*/ 171450 w 209550"/>
                <a:gd name="connsiteY9" fmla="*/ 228600 h 419100"/>
                <a:gd name="connsiteX10" fmla="*/ 171450 w 209550"/>
                <a:gd name="connsiteY10" fmla="*/ 171450 h 419100"/>
                <a:gd name="connsiteX11" fmla="*/ 38100 w 209550"/>
                <a:gd name="connsiteY11" fmla="*/ 171450 h 419100"/>
                <a:gd name="connsiteX12" fmla="*/ 38100 w 209550"/>
                <a:gd name="connsiteY12" fmla="*/ 152400 h 419100"/>
                <a:gd name="connsiteX13" fmla="*/ 171450 w 209550"/>
                <a:gd name="connsiteY13" fmla="*/ 152400 h 419100"/>
                <a:gd name="connsiteX14" fmla="*/ 171450 w 209550"/>
                <a:gd name="connsiteY14" fmla="*/ 95250 h 419100"/>
                <a:gd name="connsiteX15" fmla="*/ 38100 w 209550"/>
                <a:gd name="connsiteY15" fmla="*/ 95250 h 419100"/>
                <a:gd name="connsiteX16" fmla="*/ 209550 w 209550"/>
                <a:gd name="connsiteY16" fmla="*/ 373666 h 419100"/>
                <a:gd name="connsiteX17" fmla="*/ 164306 w 209550"/>
                <a:gd name="connsiteY17" fmla="*/ 419100 h 419100"/>
                <a:gd name="connsiteX18" fmla="*/ 164211 w 209550"/>
                <a:gd name="connsiteY18" fmla="*/ 419100 h 419100"/>
                <a:gd name="connsiteX19" fmla="*/ 45720 w 209550"/>
                <a:gd name="connsiteY19" fmla="*/ 419100 h 419100"/>
                <a:gd name="connsiteX20" fmla="*/ 2 w 209550"/>
                <a:gd name="connsiteY20" fmla="*/ 374144 h 419100"/>
                <a:gd name="connsiteX21" fmla="*/ 0 w 209550"/>
                <a:gd name="connsiteY21" fmla="*/ 373666 h 419100"/>
                <a:gd name="connsiteX22" fmla="*/ 0 w 209550"/>
                <a:gd name="connsiteY22" fmla="*/ 68866 h 419100"/>
                <a:gd name="connsiteX23" fmla="*/ 11906 w 209550"/>
                <a:gd name="connsiteY23" fmla="*/ 57150 h 419100"/>
                <a:gd name="connsiteX24" fmla="*/ 38100 w 209550"/>
                <a:gd name="connsiteY24" fmla="*/ 57150 h 419100"/>
                <a:gd name="connsiteX25" fmla="*/ 38100 w 209550"/>
                <a:gd name="connsiteY25" fmla="*/ 22003 h 419100"/>
                <a:gd name="connsiteX26" fmla="*/ 60103 w 209550"/>
                <a:gd name="connsiteY26" fmla="*/ 0 h 419100"/>
                <a:gd name="connsiteX27" fmla="*/ 149447 w 209550"/>
                <a:gd name="connsiteY27" fmla="*/ 0 h 419100"/>
                <a:gd name="connsiteX28" fmla="*/ 165449 w 209550"/>
                <a:gd name="connsiteY28" fmla="*/ 7525 h 419100"/>
                <a:gd name="connsiteX29" fmla="*/ 171450 w 209550"/>
                <a:gd name="connsiteY29" fmla="*/ 23241 h 419100"/>
                <a:gd name="connsiteX30" fmla="*/ 171450 w 209550"/>
                <a:gd name="connsiteY30" fmla="*/ 57150 h 419100"/>
                <a:gd name="connsiteX31" fmla="*/ 197168 w 209550"/>
                <a:gd name="connsiteY31" fmla="*/ 57150 h 419100"/>
                <a:gd name="connsiteX32" fmla="*/ 209540 w 209550"/>
                <a:gd name="connsiteY32" fmla="*/ 68570 h 419100"/>
                <a:gd name="connsiteX33" fmla="*/ 209550 w 209550"/>
                <a:gd name="connsiteY33" fmla="*/ 69056 h 419100"/>
                <a:gd name="connsiteX34" fmla="*/ 57150 w 209550"/>
                <a:gd name="connsiteY34" fmla="*/ 57150 h 419100"/>
                <a:gd name="connsiteX35" fmla="*/ 152400 w 209550"/>
                <a:gd name="connsiteY35" fmla="*/ 57150 h 419100"/>
                <a:gd name="connsiteX36" fmla="*/ 152400 w 209550"/>
                <a:gd name="connsiteY36" fmla="*/ 22479 h 419100"/>
                <a:gd name="connsiteX37" fmla="*/ 149758 w 209550"/>
                <a:gd name="connsiteY37" fmla="*/ 19073 h 419100"/>
                <a:gd name="connsiteX38" fmla="*/ 149447 w 209550"/>
                <a:gd name="connsiteY38" fmla="*/ 19050 h 419100"/>
                <a:gd name="connsiteX39" fmla="*/ 60103 w 209550"/>
                <a:gd name="connsiteY39" fmla="*/ 19050 h 419100"/>
                <a:gd name="connsiteX40" fmla="*/ 57150 w 209550"/>
                <a:gd name="connsiteY40" fmla="*/ 22003 h 419100"/>
                <a:gd name="connsiteX41" fmla="*/ 190500 w 209550"/>
                <a:gd name="connsiteY41" fmla="*/ 373666 h 419100"/>
                <a:gd name="connsiteX42" fmla="*/ 190500 w 209550"/>
                <a:gd name="connsiteY42" fmla="*/ 76200 h 419100"/>
                <a:gd name="connsiteX43" fmla="*/ 19050 w 209550"/>
                <a:gd name="connsiteY43" fmla="*/ 76200 h 419100"/>
                <a:gd name="connsiteX44" fmla="*/ 19050 w 209550"/>
                <a:gd name="connsiteY44" fmla="*/ 373666 h 419100"/>
                <a:gd name="connsiteX45" fmla="*/ 45432 w 209550"/>
                <a:gd name="connsiteY45" fmla="*/ 400052 h 419100"/>
                <a:gd name="connsiteX46" fmla="*/ 45720 w 209550"/>
                <a:gd name="connsiteY46" fmla="*/ 400050 h 419100"/>
                <a:gd name="connsiteX47" fmla="*/ 164211 w 209550"/>
                <a:gd name="connsiteY47" fmla="*/ 400050 h 419100"/>
                <a:gd name="connsiteX48" fmla="*/ 190500 w 209550"/>
                <a:gd name="connsiteY48" fmla="*/ 37366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9550" h="419100">
                  <a:moveTo>
                    <a:pt x="38100" y="247650"/>
                  </a:moveTo>
                  <a:lnTo>
                    <a:pt x="171450" y="247650"/>
                  </a:lnTo>
                  <a:lnTo>
                    <a:pt x="171450" y="304800"/>
                  </a:lnTo>
                  <a:lnTo>
                    <a:pt x="38100" y="304800"/>
                  </a:lnTo>
                  <a:close/>
                  <a:moveTo>
                    <a:pt x="38100" y="381000"/>
                  </a:moveTo>
                  <a:lnTo>
                    <a:pt x="171450" y="381000"/>
                  </a:lnTo>
                  <a:lnTo>
                    <a:pt x="171450" y="323850"/>
                  </a:lnTo>
                  <a:lnTo>
                    <a:pt x="38100" y="323850"/>
                  </a:lnTo>
                  <a:close/>
                  <a:moveTo>
                    <a:pt x="38100" y="228600"/>
                  </a:moveTo>
                  <a:lnTo>
                    <a:pt x="171450" y="228600"/>
                  </a:lnTo>
                  <a:lnTo>
                    <a:pt x="171450" y="171450"/>
                  </a:lnTo>
                  <a:lnTo>
                    <a:pt x="38100" y="171450"/>
                  </a:lnTo>
                  <a:close/>
                  <a:moveTo>
                    <a:pt x="38100" y="152400"/>
                  </a:moveTo>
                  <a:lnTo>
                    <a:pt x="171450" y="152400"/>
                  </a:lnTo>
                  <a:lnTo>
                    <a:pt x="171450" y="95250"/>
                  </a:lnTo>
                  <a:lnTo>
                    <a:pt x="38100" y="95250"/>
                  </a:lnTo>
                  <a:close/>
                  <a:moveTo>
                    <a:pt x="209550" y="373666"/>
                  </a:moveTo>
                  <a:cubicBezTo>
                    <a:pt x="209602" y="398706"/>
                    <a:pt x="189347" y="419048"/>
                    <a:pt x="164306" y="419100"/>
                  </a:cubicBezTo>
                  <a:cubicBezTo>
                    <a:pt x="164275" y="419100"/>
                    <a:pt x="164242" y="419100"/>
                    <a:pt x="164211" y="419100"/>
                  </a:cubicBezTo>
                  <a:lnTo>
                    <a:pt x="45720" y="419100"/>
                  </a:lnTo>
                  <a:cubicBezTo>
                    <a:pt x="20681" y="419311"/>
                    <a:pt x="212" y="399183"/>
                    <a:pt x="2" y="374144"/>
                  </a:cubicBezTo>
                  <a:cubicBezTo>
                    <a:pt x="0" y="373985"/>
                    <a:pt x="0" y="373825"/>
                    <a:pt x="0" y="373666"/>
                  </a:cubicBezTo>
                  <a:lnTo>
                    <a:pt x="0" y="68866"/>
                  </a:lnTo>
                  <a:cubicBezTo>
                    <a:pt x="104" y="62365"/>
                    <a:pt x="5405" y="57149"/>
                    <a:pt x="11906" y="57150"/>
                  </a:cubicBezTo>
                  <a:lnTo>
                    <a:pt x="38100" y="57150"/>
                  </a:lnTo>
                  <a:lnTo>
                    <a:pt x="38100" y="22003"/>
                  </a:lnTo>
                  <a:cubicBezTo>
                    <a:pt x="38100" y="9851"/>
                    <a:pt x="47951" y="0"/>
                    <a:pt x="60103" y="0"/>
                  </a:cubicBezTo>
                  <a:lnTo>
                    <a:pt x="149447" y="0"/>
                  </a:lnTo>
                  <a:cubicBezTo>
                    <a:pt x="155616" y="89"/>
                    <a:pt x="161447" y="2830"/>
                    <a:pt x="165449" y="7525"/>
                  </a:cubicBezTo>
                  <a:cubicBezTo>
                    <a:pt x="169280" y="11868"/>
                    <a:pt x="171411" y="17450"/>
                    <a:pt x="171450" y="23241"/>
                  </a:cubicBezTo>
                  <a:lnTo>
                    <a:pt x="171450" y="57150"/>
                  </a:lnTo>
                  <a:lnTo>
                    <a:pt x="197168" y="57150"/>
                  </a:lnTo>
                  <a:cubicBezTo>
                    <a:pt x="203738" y="56887"/>
                    <a:pt x="209278" y="62000"/>
                    <a:pt x="209540" y="68570"/>
                  </a:cubicBezTo>
                  <a:cubicBezTo>
                    <a:pt x="209547" y="68732"/>
                    <a:pt x="209550" y="68894"/>
                    <a:pt x="209550" y="69056"/>
                  </a:cubicBezTo>
                  <a:close/>
                  <a:moveTo>
                    <a:pt x="57150" y="57150"/>
                  </a:moveTo>
                  <a:lnTo>
                    <a:pt x="152400" y="57150"/>
                  </a:lnTo>
                  <a:lnTo>
                    <a:pt x="152400" y="22479"/>
                  </a:lnTo>
                  <a:cubicBezTo>
                    <a:pt x="152610" y="20809"/>
                    <a:pt x="151428" y="19284"/>
                    <a:pt x="149758" y="19073"/>
                  </a:cubicBezTo>
                  <a:cubicBezTo>
                    <a:pt x="149655" y="19060"/>
                    <a:pt x="149551" y="19053"/>
                    <a:pt x="149447" y="19050"/>
                  </a:cubicBezTo>
                  <a:lnTo>
                    <a:pt x="60103" y="19050"/>
                  </a:lnTo>
                  <a:cubicBezTo>
                    <a:pt x="58472" y="19050"/>
                    <a:pt x="57150" y="20372"/>
                    <a:pt x="57150" y="22003"/>
                  </a:cubicBezTo>
                  <a:close/>
                  <a:moveTo>
                    <a:pt x="190500" y="373666"/>
                  </a:moveTo>
                  <a:lnTo>
                    <a:pt x="190500" y="76200"/>
                  </a:lnTo>
                  <a:lnTo>
                    <a:pt x="19050" y="76200"/>
                  </a:lnTo>
                  <a:lnTo>
                    <a:pt x="19050" y="373666"/>
                  </a:lnTo>
                  <a:cubicBezTo>
                    <a:pt x="19049" y="388237"/>
                    <a:pt x="30861" y="400051"/>
                    <a:pt x="45432" y="400052"/>
                  </a:cubicBezTo>
                  <a:cubicBezTo>
                    <a:pt x="45529" y="400052"/>
                    <a:pt x="45624" y="400051"/>
                    <a:pt x="45720" y="400050"/>
                  </a:cubicBezTo>
                  <a:lnTo>
                    <a:pt x="164211" y="400050"/>
                  </a:lnTo>
                  <a:cubicBezTo>
                    <a:pt x="178745" y="399998"/>
                    <a:pt x="190500" y="388200"/>
                    <a:pt x="190500" y="373666"/>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pic>
        <p:nvPicPr>
          <p:cNvPr id="25" name="Grafik 24" descr="Kapitän">
            <a:extLst>
              <a:ext uri="{FF2B5EF4-FFF2-40B4-BE49-F238E27FC236}">
                <a16:creationId xmlns:a16="http://schemas.microsoft.com/office/drawing/2014/main" id="{FED96416-CC70-443A-8B18-03DC97D4486E}"/>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6954864" y="1200221"/>
            <a:ext cx="214403" cy="214403"/>
          </a:xfrm>
          <a:prstGeom prst="rect">
            <a:avLst/>
          </a:prstGeom>
        </p:spPr>
      </p:pic>
      <p:pic>
        <p:nvPicPr>
          <p:cNvPr id="30" name="Grafik 29" descr="Monitor">
            <a:extLst>
              <a:ext uri="{FF2B5EF4-FFF2-40B4-BE49-F238E27FC236}">
                <a16:creationId xmlns:a16="http://schemas.microsoft.com/office/drawing/2014/main" id="{75797747-45B9-4433-B233-99BE17C67865}"/>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7178345" y="1192055"/>
            <a:ext cx="222569" cy="222569"/>
          </a:xfrm>
          <a:prstGeom prst="rect">
            <a:avLst/>
          </a:prstGeom>
        </p:spPr>
      </p:pic>
      <p:pic>
        <p:nvPicPr>
          <p:cNvPr id="27" name="Grafik 26" descr="Ethernet">
            <a:extLst>
              <a:ext uri="{FF2B5EF4-FFF2-40B4-BE49-F238E27FC236}">
                <a16:creationId xmlns:a16="http://schemas.microsoft.com/office/drawing/2014/main" id="{9C471868-9C8E-448F-B529-43C4C9ABFA55}"/>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6973866" y="2569574"/>
            <a:ext cx="183335" cy="183335"/>
          </a:xfrm>
          <a:prstGeom prst="rect">
            <a:avLst/>
          </a:prstGeom>
        </p:spPr>
      </p:pic>
      <p:cxnSp>
        <p:nvCxnSpPr>
          <p:cNvPr id="181" name="Gerade Verbindung 544">
            <a:extLst>
              <a:ext uri="{FF2B5EF4-FFF2-40B4-BE49-F238E27FC236}">
                <a16:creationId xmlns:a16="http://schemas.microsoft.com/office/drawing/2014/main" id="{667A2F68-A7FD-4E0D-8120-3FD6C60656F5}"/>
              </a:ext>
            </a:extLst>
          </p:cNvPr>
          <p:cNvCxnSpPr>
            <a:cxnSpLocks/>
          </p:cNvCxnSpPr>
          <p:nvPr/>
        </p:nvCxnSpPr>
        <p:spPr bwMode="auto">
          <a:xfrm>
            <a:off x="7028008" y="1592500"/>
            <a:ext cx="277200" cy="0"/>
          </a:xfrm>
          <a:prstGeom prst="line">
            <a:avLst/>
          </a:prstGeom>
          <a:solidFill>
            <a:sysClr val="window" lastClr="FFFFFF"/>
          </a:solidFill>
          <a:ln w="19050" cap="flat" cmpd="sng" algn="ctr">
            <a:solidFill>
              <a:srgbClr val="C81E82"/>
            </a:solidFill>
            <a:prstDash val="solid"/>
            <a:round/>
            <a:headEnd type="none" w="med" len="med"/>
            <a:tailEnd type="none" w="med" len="med"/>
          </a:ln>
          <a:effectLst/>
        </p:spPr>
      </p:cxnSp>
      <p:cxnSp>
        <p:nvCxnSpPr>
          <p:cNvPr id="182" name="Gerade Verbindung 544">
            <a:extLst>
              <a:ext uri="{FF2B5EF4-FFF2-40B4-BE49-F238E27FC236}">
                <a16:creationId xmlns:a16="http://schemas.microsoft.com/office/drawing/2014/main" id="{A720692D-A35B-4FF7-8E64-1760574F6023}"/>
              </a:ext>
            </a:extLst>
          </p:cNvPr>
          <p:cNvCxnSpPr>
            <a:cxnSpLocks/>
          </p:cNvCxnSpPr>
          <p:nvPr/>
        </p:nvCxnSpPr>
        <p:spPr bwMode="auto">
          <a:xfrm flipV="1">
            <a:off x="6772069" y="1781658"/>
            <a:ext cx="252000" cy="0"/>
          </a:xfrm>
          <a:prstGeom prst="line">
            <a:avLst/>
          </a:prstGeom>
          <a:solidFill>
            <a:sysClr val="window" lastClr="FFFFFF"/>
          </a:solidFill>
          <a:ln w="19050" cap="flat" cmpd="sng" algn="ctr">
            <a:solidFill>
              <a:srgbClr val="C81E82"/>
            </a:solidFill>
            <a:prstDash val="sysDot"/>
            <a:round/>
            <a:headEnd type="none" w="med" len="med"/>
            <a:tailEnd type="none" w="med" len="med"/>
          </a:ln>
          <a:effectLst/>
        </p:spPr>
      </p:cxnSp>
      <p:sp>
        <p:nvSpPr>
          <p:cNvPr id="183" name="Textfeld 182">
            <a:extLst>
              <a:ext uri="{FF2B5EF4-FFF2-40B4-BE49-F238E27FC236}">
                <a16:creationId xmlns:a16="http://schemas.microsoft.com/office/drawing/2014/main" id="{08D56D60-9C89-4999-B17F-C5DECD1ED724}"/>
              </a:ext>
            </a:extLst>
          </p:cNvPr>
          <p:cNvSpPr txBox="1"/>
          <p:nvPr/>
        </p:nvSpPr>
        <p:spPr>
          <a:xfrm>
            <a:off x="6246274" y="2127376"/>
            <a:ext cx="981358" cy="184666"/>
          </a:xfrm>
          <a:prstGeom prst="rect">
            <a:avLst/>
          </a:prstGeom>
          <a:noFill/>
          <a:effectLst/>
        </p:spPr>
        <p:txBody>
          <a:bodyPr wrap="non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C81E82"/>
                </a:solidFill>
                <a:effectLst/>
                <a:uLnTx/>
                <a:uFillTx/>
                <a:latin typeface="Calibri"/>
                <a:ea typeface="ＭＳ Ｐゴシック" pitchFamily="34" charset="-128"/>
                <a:cs typeface="+mn-cs"/>
              </a:rPr>
              <a:t>(z.B. Westnetz-Gateway)</a:t>
            </a:r>
          </a:p>
        </p:txBody>
      </p:sp>
      <p:pic>
        <p:nvPicPr>
          <p:cNvPr id="227" name="Grafik 226" descr="Funkmast">
            <a:extLst>
              <a:ext uri="{FF2B5EF4-FFF2-40B4-BE49-F238E27FC236}">
                <a16:creationId xmlns:a16="http://schemas.microsoft.com/office/drawing/2014/main" id="{4CCB88DE-6A56-4F2F-878B-CF5B4EB45A59}"/>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6971531" y="2366413"/>
            <a:ext cx="189415" cy="216140"/>
          </a:xfrm>
          <a:prstGeom prst="rect">
            <a:avLst/>
          </a:prstGeom>
        </p:spPr>
      </p:pic>
      <p:grpSp>
        <p:nvGrpSpPr>
          <p:cNvPr id="175" name="Gruppieren 174">
            <a:extLst>
              <a:ext uri="{FF2B5EF4-FFF2-40B4-BE49-F238E27FC236}">
                <a16:creationId xmlns:a16="http://schemas.microsoft.com/office/drawing/2014/main" id="{0B60585B-CF94-453B-8683-F59E9BF285E6}"/>
              </a:ext>
            </a:extLst>
          </p:cNvPr>
          <p:cNvGrpSpPr>
            <a:grpSpLocks noChangeAspect="1"/>
          </p:cNvGrpSpPr>
          <p:nvPr/>
        </p:nvGrpSpPr>
        <p:grpSpPr>
          <a:xfrm>
            <a:off x="2398877" y="1651104"/>
            <a:ext cx="437288" cy="369142"/>
            <a:chOff x="890577" y="1528652"/>
            <a:chExt cx="1457624" cy="1230474"/>
          </a:xfrm>
          <a:solidFill>
            <a:srgbClr val="009BA5"/>
          </a:solidFill>
          <a:effectLst>
            <a:glow rad="25400">
              <a:schemeClr val="bg1">
                <a:alpha val="80000"/>
              </a:schemeClr>
            </a:glow>
          </a:effectLst>
        </p:grpSpPr>
        <p:grpSp>
          <p:nvGrpSpPr>
            <p:cNvPr id="178" name="Gruppieren 177">
              <a:extLst>
                <a:ext uri="{FF2B5EF4-FFF2-40B4-BE49-F238E27FC236}">
                  <a16:creationId xmlns:a16="http://schemas.microsoft.com/office/drawing/2014/main" id="{B7AE2756-198C-4D04-B711-1D102025186A}"/>
                </a:ext>
              </a:extLst>
            </p:cNvPr>
            <p:cNvGrpSpPr/>
            <p:nvPr/>
          </p:nvGrpSpPr>
          <p:grpSpPr>
            <a:xfrm>
              <a:off x="1113166" y="1696365"/>
              <a:ext cx="1023497" cy="839027"/>
              <a:chOff x="1113166" y="1696365"/>
              <a:chExt cx="1023497" cy="839027"/>
            </a:xfrm>
            <a:grpFill/>
          </p:grpSpPr>
          <p:sp>
            <p:nvSpPr>
              <p:cNvPr id="188" name="Freihandform: Form 187">
                <a:extLst>
                  <a:ext uri="{FF2B5EF4-FFF2-40B4-BE49-F238E27FC236}">
                    <a16:creationId xmlns:a16="http://schemas.microsoft.com/office/drawing/2014/main" id="{A1A832AB-259D-483B-B925-771BA17D2B26}"/>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91" name="EON_Pict_Wind_Energy">
                <a:extLst>
                  <a:ext uri="{FF2B5EF4-FFF2-40B4-BE49-F238E27FC236}">
                    <a16:creationId xmlns:a16="http://schemas.microsoft.com/office/drawing/2014/main" id="{407B1E7D-8F08-4DCA-8127-6C9A12A6726B}"/>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84" name="Pfeil: gebogen 183">
              <a:extLst>
                <a:ext uri="{FF2B5EF4-FFF2-40B4-BE49-F238E27FC236}">
                  <a16:creationId xmlns:a16="http://schemas.microsoft.com/office/drawing/2014/main" id="{75CA4A63-A9D3-42EB-B389-350DD021E5E8}"/>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err="1">
                <a:ln>
                  <a:noFill/>
                </a:ln>
                <a:solidFill>
                  <a:prstClr val="white"/>
                </a:solidFill>
                <a:effectLst/>
                <a:uLnTx/>
                <a:uFillTx/>
                <a:latin typeface="Calibri"/>
                <a:ea typeface="+mn-ea"/>
                <a:cs typeface="+mn-cs"/>
              </a:endParaRPr>
            </a:p>
          </p:txBody>
        </p:sp>
      </p:grpSp>
      <p:sp>
        <p:nvSpPr>
          <p:cNvPr id="193" name="Rechteck 192">
            <a:extLst>
              <a:ext uri="{FF2B5EF4-FFF2-40B4-BE49-F238E27FC236}">
                <a16:creationId xmlns:a16="http://schemas.microsoft.com/office/drawing/2014/main" id="{CB4BC01D-EB91-4E34-9876-49175E31450B}"/>
              </a:ext>
            </a:extLst>
          </p:cNvPr>
          <p:cNvSpPr/>
          <p:nvPr/>
        </p:nvSpPr>
        <p:spPr bwMode="auto">
          <a:xfrm>
            <a:off x="38650" y="1299808"/>
            <a:ext cx="1440000" cy="648000"/>
          </a:xfrm>
          <a:prstGeom prst="rect">
            <a:avLst/>
          </a:prstGeom>
          <a:solidFill>
            <a:srgbClr val="009BA5"/>
          </a:solidFill>
          <a:ln w="63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a:ea typeface="+mn-ea"/>
                <a:cs typeface="+mn-cs"/>
              </a:rPr>
              <a:t>Sektorenkopplung &amp; Einsatz Wasserstoff und „Grüner Gase“</a:t>
            </a:r>
          </a:p>
        </p:txBody>
      </p:sp>
      <p:grpSp>
        <p:nvGrpSpPr>
          <p:cNvPr id="135" name="Gruppieren 134">
            <a:extLst>
              <a:ext uri="{FF2B5EF4-FFF2-40B4-BE49-F238E27FC236}">
                <a16:creationId xmlns:a16="http://schemas.microsoft.com/office/drawing/2014/main" id="{C5E88AD8-57C1-4203-B279-D85EB5BCDF8F}"/>
              </a:ext>
            </a:extLst>
          </p:cNvPr>
          <p:cNvGrpSpPr>
            <a:grpSpLocks noChangeAspect="1"/>
          </p:cNvGrpSpPr>
          <p:nvPr/>
        </p:nvGrpSpPr>
        <p:grpSpPr>
          <a:xfrm>
            <a:off x="1271978" y="1065998"/>
            <a:ext cx="437288" cy="369142"/>
            <a:chOff x="890577" y="1528652"/>
            <a:chExt cx="1457624" cy="1230474"/>
          </a:xfrm>
          <a:solidFill>
            <a:srgbClr val="009BA5"/>
          </a:solidFill>
          <a:effectLst>
            <a:glow rad="25400">
              <a:schemeClr val="bg1">
                <a:alpha val="80000"/>
              </a:schemeClr>
            </a:glow>
          </a:effectLst>
        </p:grpSpPr>
        <p:grpSp>
          <p:nvGrpSpPr>
            <p:cNvPr id="141" name="Gruppieren 140">
              <a:extLst>
                <a:ext uri="{FF2B5EF4-FFF2-40B4-BE49-F238E27FC236}">
                  <a16:creationId xmlns:a16="http://schemas.microsoft.com/office/drawing/2014/main" id="{EBDAA12A-8930-419A-9347-17D16A080FA7}"/>
                </a:ext>
              </a:extLst>
            </p:cNvPr>
            <p:cNvGrpSpPr/>
            <p:nvPr/>
          </p:nvGrpSpPr>
          <p:grpSpPr>
            <a:xfrm>
              <a:off x="1113166" y="1696365"/>
              <a:ext cx="1023497" cy="839027"/>
              <a:chOff x="1113166" y="1696365"/>
              <a:chExt cx="1023497" cy="839027"/>
            </a:xfrm>
            <a:grpFill/>
          </p:grpSpPr>
          <p:sp>
            <p:nvSpPr>
              <p:cNvPr id="144" name="Freihandform: Form 143">
                <a:extLst>
                  <a:ext uri="{FF2B5EF4-FFF2-40B4-BE49-F238E27FC236}">
                    <a16:creationId xmlns:a16="http://schemas.microsoft.com/office/drawing/2014/main" id="{E1CD4A7B-F347-4207-A027-A5E744D33943}"/>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145" name="EON_Pict_Wind_Energy">
                <a:extLst>
                  <a:ext uri="{FF2B5EF4-FFF2-40B4-BE49-F238E27FC236}">
                    <a16:creationId xmlns:a16="http://schemas.microsoft.com/office/drawing/2014/main" id="{CFE5A7C5-50D0-4FED-BB9B-4A65FA845795}"/>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43" name="Pfeil: gebogen 142">
              <a:extLst>
                <a:ext uri="{FF2B5EF4-FFF2-40B4-BE49-F238E27FC236}">
                  <a16:creationId xmlns:a16="http://schemas.microsoft.com/office/drawing/2014/main" id="{FC6F39F5-0236-4FD1-BFEF-AD44F7673F36}"/>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err="1">
                <a:ln>
                  <a:noFill/>
                </a:ln>
                <a:solidFill>
                  <a:prstClr val="white"/>
                </a:solidFill>
                <a:effectLst/>
                <a:uLnTx/>
                <a:uFillTx/>
                <a:latin typeface="Calibri"/>
                <a:ea typeface="+mn-ea"/>
                <a:cs typeface="+mn-cs"/>
              </a:endParaRPr>
            </a:p>
          </p:txBody>
        </p:sp>
      </p:grpSp>
      <p:sp>
        <p:nvSpPr>
          <p:cNvPr id="198" name="Rechteck 197">
            <a:extLst>
              <a:ext uri="{FF2B5EF4-FFF2-40B4-BE49-F238E27FC236}">
                <a16:creationId xmlns:a16="http://schemas.microsoft.com/office/drawing/2014/main" id="{329DBFE1-F4DB-407C-8B28-3BF5953A2DC9}"/>
              </a:ext>
            </a:extLst>
          </p:cNvPr>
          <p:cNvSpPr/>
          <p:nvPr/>
        </p:nvSpPr>
        <p:spPr bwMode="auto">
          <a:xfrm>
            <a:off x="2408957" y="3792330"/>
            <a:ext cx="1440000" cy="648000"/>
          </a:xfrm>
          <a:prstGeom prst="rect">
            <a:avLst/>
          </a:prstGeom>
          <a:solidFill>
            <a:srgbClr val="00AAE1"/>
          </a:solidFill>
          <a:ln w="63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0000" tIns="46800" rIns="90000" bIns="468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Innovative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Betriebsmittel</a:t>
            </a:r>
          </a:p>
        </p:txBody>
      </p:sp>
      <p:pic>
        <p:nvPicPr>
          <p:cNvPr id="160" name="Grafik 159" descr="Messgerät">
            <a:extLst>
              <a:ext uri="{FF2B5EF4-FFF2-40B4-BE49-F238E27FC236}">
                <a16:creationId xmlns:a16="http://schemas.microsoft.com/office/drawing/2014/main" id="{A37D8F0A-B029-4197-9BC2-7020C26A96F4}"/>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2374248" y="3497983"/>
            <a:ext cx="359219" cy="359217"/>
          </a:xfrm>
          <a:prstGeom prst="rect">
            <a:avLst/>
          </a:prstGeom>
        </p:spPr>
      </p:pic>
      <p:pic>
        <p:nvPicPr>
          <p:cNvPr id="161" name="Grafik 160" descr="Thermometer">
            <a:extLst>
              <a:ext uri="{FF2B5EF4-FFF2-40B4-BE49-F238E27FC236}">
                <a16:creationId xmlns:a16="http://schemas.microsoft.com/office/drawing/2014/main" id="{622F55E3-A34A-463E-B4DE-2C1FF5FF9348}"/>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2157402" y="3624389"/>
            <a:ext cx="305717" cy="305716"/>
          </a:xfrm>
          <a:prstGeom prst="rect">
            <a:avLst/>
          </a:prstGeom>
        </p:spPr>
      </p:pic>
      <p:pic>
        <p:nvPicPr>
          <p:cNvPr id="199" name="Grafik 198" descr="Thermometer">
            <a:extLst>
              <a:ext uri="{FF2B5EF4-FFF2-40B4-BE49-F238E27FC236}">
                <a16:creationId xmlns:a16="http://schemas.microsoft.com/office/drawing/2014/main" id="{845A6051-831B-48DD-88BB-3E7671CAAF51}"/>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4514583" y="1488107"/>
            <a:ext cx="305717" cy="305716"/>
          </a:xfrm>
          <a:prstGeom prst="rect">
            <a:avLst/>
          </a:prstGeom>
        </p:spPr>
      </p:pic>
      <p:pic>
        <p:nvPicPr>
          <p:cNvPr id="202" name="Grafik 201" descr="Messgerät">
            <a:extLst>
              <a:ext uri="{FF2B5EF4-FFF2-40B4-BE49-F238E27FC236}">
                <a16:creationId xmlns:a16="http://schemas.microsoft.com/office/drawing/2014/main" id="{DA1E5CF0-6BFD-41FE-BFE1-905CE9BC9414}"/>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5981976" y="2594146"/>
            <a:ext cx="252002" cy="252000"/>
          </a:xfrm>
          <a:prstGeom prst="rect">
            <a:avLst/>
          </a:prstGeom>
        </p:spPr>
      </p:pic>
      <p:sp>
        <p:nvSpPr>
          <p:cNvPr id="203" name="Rechteck 202">
            <a:extLst>
              <a:ext uri="{FF2B5EF4-FFF2-40B4-BE49-F238E27FC236}">
                <a16:creationId xmlns:a16="http://schemas.microsoft.com/office/drawing/2014/main" id="{50DFD03B-7E4D-48EA-AEE3-460C6DDE40EF}"/>
              </a:ext>
            </a:extLst>
          </p:cNvPr>
          <p:cNvSpPr/>
          <p:nvPr/>
        </p:nvSpPr>
        <p:spPr bwMode="auto">
          <a:xfrm>
            <a:off x="5126608" y="3888406"/>
            <a:ext cx="1440000" cy="648000"/>
          </a:xfrm>
          <a:prstGeom prst="rect">
            <a:avLst/>
          </a:prstGeom>
          <a:solidFill>
            <a:srgbClr val="005F69"/>
          </a:solidFill>
          <a:ln w="63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Moderner und sicherer Netzbetrieb</a:t>
            </a:r>
          </a:p>
        </p:txBody>
      </p:sp>
      <p:grpSp>
        <p:nvGrpSpPr>
          <p:cNvPr id="204" name="Gruppieren 203">
            <a:extLst>
              <a:ext uri="{FF2B5EF4-FFF2-40B4-BE49-F238E27FC236}">
                <a16:creationId xmlns:a16="http://schemas.microsoft.com/office/drawing/2014/main" id="{86C8F29D-E532-4423-916A-BDBBAE5763AF}"/>
              </a:ext>
            </a:extLst>
          </p:cNvPr>
          <p:cNvGrpSpPr>
            <a:grpSpLocks noChangeAspect="1"/>
          </p:cNvGrpSpPr>
          <p:nvPr/>
        </p:nvGrpSpPr>
        <p:grpSpPr>
          <a:xfrm>
            <a:off x="6290096" y="2778290"/>
            <a:ext cx="373353" cy="288000"/>
            <a:chOff x="5405741" y="3813290"/>
            <a:chExt cx="1185392" cy="914400"/>
          </a:xfrm>
          <a:solidFill>
            <a:srgbClr val="005F69"/>
          </a:solidFill>
          <a:effectLst>
            <a:glow rad="25400">
              <a:schemeClr val="bg1">
                <a:alpha val="80000"/>
              </a:schemeClr>
            </a:glow>
          </a:effectLst>
        </p:grpSpPr>
        <p:pic>
          <p:nvPicPr>
            <p:cNvPr id="205" name="Grafik 204" descr="Elektriker">
              <a:extLst>
                <a:ext uri="{FF2B5EF4-FFF2-40B4-BE49-F238E27FC236}">
                  <a16:creationId xmlns:a16="http://schemas.microsoft.com/office/drawing/2014/main" id="{56CC136A-46AA-4647-9011-CAF73E24182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05741" y="3813290"/>
              <a:ext cx="914400" cy="914400"/>
            </a:xfrm>
            <a:prstGeom prst="rect">
              <a:avLst/>
            </a:prstGeom>
            <a:effectLst/>
          </p:spPr>
        </p:pic>
        <p:pic>
          <p:nvPicPr>
            <p:cNvPr id="206" name="Grafik 205" descr="Werkzeuge">
              <a:extLst>
                <a:ext uri="{FF2B5EF4-FFF2-40B4-BE49-F238E27FC236}">
                  <a16:creationId xmlns:a16="http://schemas.microsoft.com/office/drawing/2014/main" id="{C82AA093-3315-4A26-842B-52C1668DAAE9}"/>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6012910" y="3882898"/>
              <a:ext cx="578223" cy="578223"/>
            </a:xfrm>
            <a:prstGeom prst="rect">
              <a:avLst/>
            </a:prstGeom>
            <a:effectLst/>
          </p:spPr>
        </p:pic>
      </p:grpSp>
      <p:pic>
        <p:nvPicPr>
          <p:cNvPr id="214" name="Grafik 213" descr="Glühbirne und Stift">
            <a:extLst>
              <a:ext uri="{FF2B5EF4-FFF2-40B4-BE49-F238E27FC236}">
                <a16:creationId xmlns:a16="http://schemas.microsoft.com/office/drawing/2014/main" id="{48096ECC-9BD0-455E-B3B1-F36A550A8FF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422229" y="2553576"/>
            <a:ext cx="287999" cy="288000"/>
          </a:xfrm>
          <a:prstGeom prst="rect">
            <a:avLst/>
          </a:prstGeom>
        </p:spPr>
      </p:pic>
      <p:pic>
        <p:nvPicPr>
          <p:cNvPr id="218" name="Grafik 217" descr="Glühbirne und Stift">
            <a:extLst>
              <a:ext uri="{FF2B5EF4-FFF2-40B4-BE49-F238E27FC236}">
                <a16:creationId xmlns:a16="http://schemas.microsoft.com/office/drawing/2014/main" id="{3CEFD67E-500F-4E95-BC6D-7E5E104A4A0C}"/>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225468" y="3235428"/>
            <a:ext cx="287999" cy="288000"/>
          </a:xfrm>
          <a:prstGeom prst="rect">
            <a:avLst/>
          </a:prstGeom>
        </p:spPr>
      </p:pic>
      <p:sp>
        <p:nvSpPr>
          <p:cNvPr id="219" name="Rechteck 218">
            <a:extLst>
              <a:ext uri="{FF2B5EF4-FFF2-40B4-BE49-F238E27FC236}">
                <a16:creationId xmlns:a16="http://schemas.microsoft.com/office/drawing/2014/main" id="{8A1D1E61-55CF-436F-9F2B-EC5B99EBD219}"/>
              </a:ext>
            </a:extLst>
          </p:cNvPr>
          <p:cNvSpPr/>
          <p:nvPr/>
        </p:nvSpPr>
        <p:spPr bwMode="auto">
          <a:xfrm>
            <a:off x="7604203" y="2788649"/>
            <a:ext cx="1440000" cy="648000"/>
          </a:xfrm>
          <a:prstGeom prst="rect">
            <a:avLst/>
          </a:prstGeom>
          <a:solidFill>
            <a:schemeClr val="accent1"/>
          </a:solidFill>
          <a:ln w="63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0000" tIns="46800" rIns="90000" bIns="468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
                <a:srgbClr val="4F81BD"/>
              </a:buClr>
              <a:buSzTx/>
              <a:buFont typeface="Arial" charset="0"/>
              <a:buNone/>
              <a:tabLst/>
              <a:defRPr/>
            </a:pPr>
            <a:r>
              <a:rPr kumimoji="0" lang="de-DE" sz="1000" b="0" i="0" u="none" strike="noStrike" kern="0" cap="none" spc="0" normalizeH="0" baseline="0" noProof="0" dirty="0">
                <a:ln>
                  <a:noFill/>
                </a:ln>
                <a:solidFill>
                  <a:prstClr val="white"/>
                </a:solidFill>
                <a:effectLst/>
                <a:uLnTx/>
                <a:uFillTx/>
                <a:latin typeface="Calibri" panose="020F0502020204030204" pitchFamily="34" charset="0"/>
                <a:ea typeface="+mn-ea"/>
                <a:cs typeface="+mn-cs"/>
              </a:rPr>
              <a:t>Digitalisierung: Beobachten, Steuern und Automatisieren</a:t>
            </a:r>
          </a:p>
        </p:txBody>
      </p:sp>
      <p:pic>
        <p:nvPicPr>
          <p:cNvPr id="223" name="Grafik 222" descr="Recherche">
            <a:extLst>
              <a:ext uri="{FF2B5EF4-FFF2-40B4-BE49-F238E27FC236}">
                <a16:creationId xmlns:a16="http://schemas.microsoft.com/office/drawing/2014/main" id="{EA0FA944-757A-4AE0-8001-25FBA00E496F}"/>
              </a:ext>
            </a:extLst>
          </p:cNvPr>
          <p:cNvPicPr>
            <a:picLocks noChangeAspect="1"/>
          </p:cNvPicPr>
          <p:nvPr/>
        </p:nvPicPr>
        <p:blipFill>
          <a:blip r:embed="rId14">
            <a:extLst>
              <a:ext uri="{96DAC541-7B7A-43D3-8B79-37D633B846F1}">
                <asvg:svgBlip xmlns:asvg="http://schemas.microsoft.com/office/drawing/2016/SVG/main" r:embed="rId36"/>
              </a:ext>
            </a:extLst>
          </a:blip>
          <a:stretch>
            <a:fillRect/>
          </a:stretch>
        </p:blipFill>
        <p:spPr>
          <a:xfrm>
            <a:off x="3396900" y="2773866"/>
            <a:ext cx="288000" cy="288000"/>
          </a:xfrm>
          <a:prstGeom prst="rect">
            <a:avLst/>
          </a:prstGeom>
        </p:spPr>
      </p:pic>
      <p:pic>
        <p:nvPicPr>
          <p:cNvPr id="225" name="Grafik 224" descr="Glühbirne und Zahnrad">
            <a:extLst>
              <a:ext uri="{FF2B5EF4-FFF2-40B4-BE49-F238E27FC236}">
                <a16:creationId xmlns:a16="http://schemas.microsoft.com/office/drawing/2014/main" id="{CA1CADD4-8274-4A23-B0B5-DCD53BCE86B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946686" y="2963222"/>
            <a:ext cx="288035" cy="288035"/>
          </a:xfrm>
          <a:prstGeom prst="rect">
            <a:avLst/>
          </a:prstGeom>
        </p:spPr>
      </p:pic>
      <p:pic>
        <p:nvPicPr>
          <p:cNvPr id="228" name="Grafik 227" descr="Glühbirne und Zahnrad">
            <a:extLst>
              <a:ext uri="{FF2B5EF4-FFF2-40B4-BE49-F238E27FC236}">
                <a16:creationId xmlns:a16="http://schemas.microsoft.com/office/drawing/2014/main" id="{49FFF9D7-76CC-474E-97AD-E9A1D8F5E8F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307140" y="1981406"/>
            <a:ext cx="288035" cy="288035"/>
          </a:xfrm>
          <a:prstGeom prst="rect">
            <a:avLst/>
          </a:prstGeom>
        </p:spPr>
      </p:pic>
      <p:grpSp>
        <p:nvGrpSpPr>
          <p:cNvPr id="229" name="Gruppieren 228">
            <a:extLst>
              <a:ext uri="{FF2B5EF4-FFF2-40B4-BE49-F238E27FC236}">
                <a16:creationId xmlns:a16="http://schemas.microsoft.com/office/drawing/2014/main" id="{32F1A5CE-9A9C-40E6-9DDE-3F586AB77FF8}"/>
              </a:ext>
            </a:extLst>
          </p:cNvPr>
          <p:cNvGrpSpPr>
            <a:grpSpLocks noChangeAspect="1"/>
          </p:cNvGrpSpPr>
          <p:nvPr/>
        </p:nvGrpSpPr>
        <p:grpSpPr>
          <a:xfrm>
            <a:off x="2504844" y="2310674"/>
            <a:ext cx="437288" cy="369142"/>
            <a:chOff x="890577" y="1528652"/>
            <a:chExt cx="1457624" cy="1230474"/>
          </a:xfrm>
          <a:solidFill>
            <a:srgbClr val="009BA5"/>
          </a:solidFill>
          <a:effectLst>
            <a:glow rad="25400">
              <a:schemeClr val="bg1">
                <a:alpha val="80000"/>
              </a:schemeClr>
            </a:glow>
          </a:effectLst>
        </p:grpSpPr>
        <p:grpSp>
          <p:nvGrpSpPr>
            <p:cNvPr id="230" name="Gruppieren 229">
              <a:extLst>
                <a:ext uri="{FF2B5EF4-FFF2-40B4-BE49-F238E27FC236}">
                  <a16:creationId xmlns:a16="http://schemas.microsoft.com/office/drawing/2014/main" id="{378DD969-5B9A-4462-9584-5538BC5CDDEB}"/>
                </a:ext>
              </a:extLst>
            </p:cNvPr>
            <p:cNvGrpSpPr/>
            <p:nvPr/>
          </p:nvGrpSpPr>
          <p:grpSpPr>
            <a:xfrm>
              <a:off x="1113166" y="1696365"/>
              <a:ext cx="1023497" cy="839027"/>
              <a:chOff x="1113166" y="1696365"/>
              <a:chExt cx="1023497" cy="839027"/>
            </a:xfrm>
            <a:grpFill/>
          </p:grpSpPr>
          <p:sp>
            <p:nvSpPr>
              <p:cNvPr id="232" name="Freihandform: Form 231">
                <a:extLst>
                  <a:ext uri="{FF2B5EF4-FFF2-40B4-BE49-F238E27FC236}">
                    <a16:creationId xmlns:a16="http://schemas.microsoft.com/office/drawing/2014/main" id="{506CEBB2-4771-4E5D-BBE1-B119BE717943}"/>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233" name="EON_Pict_Wind_Energy">
                <a:extLst>
                  <a:ext uri="{FF2B5EF4-FFF2-40B4-BE49-F238E27FC236}">
                    <a16:creationId xmlns:a16="http://schemas.microsoft.com/office/drawing/2014/main" id="{2BFC7094-9A91-49B2-9856-3B81143F1D60}"/>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31" name="Pfeil: gebogen 230">
              <a:extLst>
                <a:ext uri="{FF2B5EF4-FFF2-40B4-BE49-F238E27FC236}">
                  <a16:creationId xmlns:a16="http://schemas.microsoft.com/office/drawing/2014/main" id="{7B902FEF-D6E6-41C4-93CA-2C1FE9D12CD9}"/>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err="1">
                <a:ln>
                  <a:noFill/>
                </a:ln>
                <a:solidFill>
                  <a:prstClr val="white"/>
                </a:solidFill>
                <a:effectLst/>
                <a:uLnTx/>
                <a:uFillTx/>
                <a:latin typeface="Calibri"/>
                <a:ea typeface="+mn-ea"/>
                <a:cs typeface="+mn-cs"/>
              </a:endParaRPr>
            </a:p>
          </p:txBody>
        </p:sp>
      </p:grpSp>
      <p:sp>
        <p:nvSpPr>
          <p:cNvPr id="131" name="Fußzeilenplatzhalter 3">
            <a:extLst>
              <a:ext uri="{FF2B5EF4-FFF2-40B4-BE49-F238E27FC236}">
                <a16:creationId xmlns:a16="http://schemas.microsoft.com/office/drawing/2014/main" id="{9ACED112-C031-4946-833A-7C20761B2D0D}"/>
              </a:ext>
            </a:extLst>
          </p:cNvPr>
          <p:cNvSpPr>
            <a:spLocks noGrp="1"/>
          </p:cNvSpPr>
          <p:nvPr>
            <p:ph type="ftr" sz="quarter" idx="3"/>
          </p:nvPr>
        </p:nvSpPr>
        <p:spPr>
          <a:xfrm>
            <a:off x="288000" y="4757002"/>
            <a:ext cx="2895600" cy="138499"/>
          </a:xfrm>
        </p:spPr>
        <p:txBody>
          <a:bodyPr/>
          <a:lstStyle/>
          <a:p>
            <a:r>
              <a:rPr lang="de-DE"/>
              <a:t>VDE Rhein-Ruhr e.V. – Lars Jendernalik – 01. September 2022</a:t>
            </a:r>
            <a:endParaRPr lang="de-DE" noProof="0" dirty="0"/>
          </a:p>
        </p:txBody>
      </p:sp>
    </p:spTree>
    <p:extLst>
      <p:ext uri="{BB962C8B-B14F-4D97-AF65-F5344CB8AC3E}">
        <p14:creationId xmlns:p14="http://schemas.microsoft.com/office/powerpoint/2010/main" val="385033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6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2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2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0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1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P spid="195" grpId="0" animBg="1"/>
      <p:bldP spid="114" grpId="0" animBg="1"/>
      <p:bldP spid="118" grpId="0" animBg="1"/>
      <p:bldP spid="193" grpId="0" animBg="1"/>
      <p:bldP spid="198" grpId="0" animBg="1"/>
      <p:bldP spid="203" grpId="0" animBg="1"/>
      <p:bldP spid="2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A924FE71-F10D-49E8-B553-8E34D07743B9}"/>
              </a:ext>
            </a:extLst>
          </p:cNvPr>
          <p:cNvSpPr/>
          <p:nvPr/>
        </p:nvSpPr>
        <p:spPr bwMode="gray">
          <a:xfrm>
            <a:off x="4572000" y="4445137"/>
            <a:ext cx="3844977" cy="538596"/>
          </a:xfrm>
          <a:prstGeom prst="rect">
            <a:avLst/>
          </a:prstGeom>
          <a:solidFill>
            <a:schemeClr val="bg1"/>
          </a:solidFill>
          <a:ln w="9525" algn="ctr">
            <a:solidFill>
              <a:schemeClr val="bg2"/>
            </a:solidFill>
            <a:miter lim="800000"/>
            <a:headEnd/>
            <a:tailEnd/>
          </a:ln>
          <a:effectLst/>
        </p:spPr>
        <p:txBody>
          <a:bodyPr lIns="144000" tIns="36000" rIns="144000" bIns="36000" rtlCol="0" anchor="ctr"/>
          <a:lstStyle/>
          <a:p>
            <a:pPr algn="ctr"/>
            <a:endParaRPr lang="de-DE" sz="1100" b="1" kern="0">
              <a:solidFill>
                <a:srgbClr val="FFFFFF"/>
              </a:solidFill>
            </a:endParaRPr>
          </a:p>
        </p:txBody>
      </p:sp>
      <p:graphicFrame>
        <p:nvGraphicFramePr>
          <p:cNvPr id="177" name="Objekt 176" hidden="1">
            <a:extLst>
              <a:ext uri="{FF2B5EF4-FFF2-40B4-BE49-F238E27FC236}">
                <a16:creationId xmlns:a16="http://schemas.microsoft.com/office/drawing/2014/main" id="{31D78F80-C596-45EA-81F4-445E6C5BA5E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2" imgH="533" progId="TCLayout.ActiveDocument.1">
                  <p:embed/>
                </p:oleObj>
              </mc:Choice>
              <mc:Fallback>
                <p:oleObj name="think-cell Folie" r:id="rId3" imgW="532" imgH="533" progId="TCLayout.ActiveDocument.1">
                  <p:embed/>
                  <p:pic>
                    <p:nvPicPr>
                      <p:cNvPr id="177" name="Objekt 176" hidden="1">
                        <a:extLst>
                          <a:ext uri="{FF2B5EF4-FFF2-40B4-BE49-F238E27FC236}">
                            <a16:creationId xmlns:a16="http://schemas.microsoft.com/office/drawing/2014/main" id="{31D78F80-C596-45EA-81F4-445E6C5BA5E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678337C-3AC8-445D-8503-0C6B08A66692}"/>
              </a:ext>
            </a:extLst>
          </p:cNvPr>
          <p:cNvSpPr>
            <a:spLocks noGrp="1"/>
          </p:cNvSpPr>
          <p:nvPr>
            <p:ph type="title"/>
          </p:nvPr>
        </p:nvSpPr>
        <p:spPr/>
        <p:txBody>
          <a:bodyPr vert="horz"/>
          <a:lstStyle/>
          <a:p>
            <a:r>
              <a:rPr lang="de-DE" sz="1200" b="1" dirty="0"/>
              <a:t>Energiesystem der Zukunft:</a:t>
            </a:r>
            <a:r>
              <a:rPr lang="de-DE" sz="1200" dirty="0"/>
              <a:t> 2 – Wie geht Sektorenkopplung?</a:t>
            </a:r>
            <a:br>
              <a:rPr lang="de-DE" sz="2000" dirty="0"/>
            </a:br>
            <a:r>
              <a:rPr lang="de-DE" sz="1800" dirty="0"/>
              <a:t>Welche Optionen gibt es für ein klimaneutrales Energiesystem?</a:t>
            </a:r>
            <a:endParaRPr lang="de-DE" sz="2000" dirty="0"/>
          </a:p>
        </p:txBody>
      </p:sp>
      <p:sp>
        <p:nvSpPr>
          <p:cNvPr id="4" name="Foliennummernplatzhalter 3">
            <a:extLst>
              <a:ext uri="{FF2B5EF4-FFF2-40B4-BE49-F238E27FC236}">
                <a16:creationId xmlns:a16="http://schemas.microsoft.com/office/drawing/2014/main" id="{416F4E6D-A755-468A-9415-8514557ECC9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5F51B1-EF07-4A0A-8ED6-43388CBBB34F}" type="slidenum">
              <a:rPr kumimoji="0" lang="de-DE" sz="8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8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44" name="Gruppieren 243">
            <a:extLst>
              <a:ext uri="{FF2B5EF4-FFF2-40B4-BE49-F238E27FC236}">
                <a16:creationId xmlns:a16="http://schemas.microsoft.com/office/drawing/2014/main" id="{793A5A6C-CE24-4AFC-8582-3FF98461AD64}"/>
              </a:ext>
            </a:extLst>
          </p:cNvPr>
          <p:cNvGrpSpPr>
            <a:grpSpLocks noChangeAspect="1"/>
          </p:cNvGrpSpPr>
          <p:nvPr/>
        </p:nvGrpSpPr>
        <p:grpSpPr>
          <a:xfrm>
            <a:off x="940518" y="4885631"/>
            <a:ext cx="255873" cy="216000"/>
            <a:chOff x="890577" y="1528652"/>
            <a:chExt cx="1457624" cy="1230474"/>
          </a:xfrm>
          <a:solidFill>
            <a:schemeClr val="accent3"/>
          </a:solidFill>
          <a:effectLst>
            <a:glow rad="25400">
              <a:schemeClr val="bg1">
                <a:alpha val="80000"/>
              </a:schemeClr>
            </a:glow>
          </a:effectLst>
        </p:grpSpPr>
        <p:grpSp>
          <p:nvGrpSpPr>
            <p:cNvPr id="245" name="Gruppieren 244">
              <a:extLst>
                <a:ext uri="{FF2B5EF4-FFF2-40B4-BE49-F238E27FC236}">
                  <a16:creationId xmlns:a16="http://schemas.microsoft.com/office/drawing/2014/main" id="{3CF16E08-D350-4326-9540-8C8B031BE2E6}"/>
                </a:ext>
              </a:extLst>
            </p:cNvPr>
            <p:cNvGrpSpPr/>
            <p:nvPr/>
          </p:nvGrpSpPr>
          <p:grpSpPr>
            <a:xfrm>
              <a:off x="1113166" y="1696365"/>
              <a:ext cx="1023497" cy="839027"/>
              <a:chOff x="1113166" y="1696365"/>
              <a:chExt cx="1023497" cy="839027"/>
            </a:xfrm>
            <a:grpFill/>
          </p:grpSpPr>
          <p:sp>
            <p:nvSpPr>
              <p:cNvPr id="247" name="Freihandform: Form 246">
                <a:extLst>
                  <a:ext uri="{FF2B5EF4-FFF2-40B4-BE49-F238E27FC236}">
                    <a16:creationId xmlns:a16="http://schemas.microsoft.com/office/drawing/2014/main" id="{F4D5CD03-1B83-407D-99D4-B5ED99BA1659}"/>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248" name="EON_Pict_Wind_Energy">
                <a:extLst>
                  <a:ext uri="{FF2B5EF4-FFF2-40B4-BE49-F238E27FC236}">
                    <a16:creationId xmlns:a16="http://schemas.microsoft.com/office/drawing/2014/main" id="{E182E953-B6F5-4E4F-8705-8EAEC1AE6355}"/>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Innogy Light" panose="020B0303040000020003" pitchFamily="34" charset="0"/>
                  <a:ea typeface="+mn-ea"/>
                  <a:cs typeface="+mn-cs"/>
                </a:endParaRPr>
              </a:p>
            </p:txBody>
          </p:sp>
        </p:grpSp>
        <p:sp>
          <p:nvSpPr>
            <p:cNvPr id="246" name="Pfeil: gebogen 245">
              <a:extLst>
                <a:ext uri="{FF2B5EF4-FFF2-40B4-BE49-F238E27FC236}">
                  <a16:creationId xmlns:a16="http://schemas.microsoft.com/office/drawing/2014/main" id="{1677F0BE-DBCF-4DE5-B1B3-4342D5B0AF65}"/>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err="1">
                <a:ln>
                  <a:noFill/>
                </a:ln>
                <a:solidFill>
                  <a:prstClr val="white"/>
                </a:solidFill>
                <a:effectLst/>
                <a:uLnTx/>
                <a:uFillTx/>
                <a:latin typeface="Calibri"/>
                <a:ea typeface="+mn-ea"/>
                <a:cs typeface="+mn-cs"/>
              </a:endParaRPr>
            </a:p>
          </p:txBody>
        </p:sp>
      </p:grpSp>
      <p:grpSp>
        <p:nvGrpSpPr>
          <p:cNvPr id="250" name="Gruppieren 249">
            <a:extLst>
              <a:ext uri="{FF2B5EF4-FFF2-40B4-BE49-F238E27FC236}">
                <a16:creationId xmlns:a16="http://schemas.microsoft.com/office/drawing/2014/main" id="{630FBBC3-B0E0-48B1-BD18-CF18E3A4E2E0}"/>
              </a:ext>
            </a:extLst>
          </p:cNvPr>
          <p:cNvGrpSpPr>
            <a:grpSpLocks noChangeAspect="1"/>
          </p:cNvGrpSpPr>
          <p:nvPr/>
        </p:nvGrpSpPr>
        <p:grpSpPr>
          <a:xfrm>
            <a:off x="2685738" y="2584720"/>
            <a:ext cx="383811" cy="324000"/>
            <a:chOff x="890577" y="1528652"/>
            <a:chExt cx="1457624" cy="1230474"/>
          </a:xfrm>
          <a:solidFill>
            <a:schemeClr val="accent3"/>
          </a:solidFill>
          <a:effectLst>
            <a:glow rad="25400">
              <a:schemeClr val="bg1">
                <a:alpha val="80000"/>
              </a:schemeClr>
            </a:glow>
          </a:effectLst>
        </p:grpSpPr>
        <p:grpSp>
          <p:nvGrpSpPr>
            <p:cNvPr id="251" name="Gruppieren 250">
              <a:extLst>
                <a:ext uri="{FF2B5EF4-FFF2-40B4-BE49-F238E27FC236}">
                  <a16:creationId xmlns:a16="http://schemas.microsoft.com/office/drawing/2014/main" id="{5D3849F7-5AB2-4094-B42A-B66F65FF3B5F}"/>
                </a:ext>
              </a:extLst>
            </p:cNvPr>
            <p:cNvGrpSpPr/>
            <p:nvPr/>
          </p:nvGrpSpPr>
          <p:grpSpPr>
            <a:xfrm>
              <a:off x="1113166" y="1696365"/>
              <a:ext cx="1023497" cy="839027"/>
              <a:chOff x="1113166" y="1696365"/>
              <a:chExt cx="1023497" cy="839027"/>
            </a:xfrm>
            <a:grpFill/>
          </p:grpSpPr>
          <p:sp>
            <p:nvSpPr>
              <p:cNvPr id="253" name="Freihandform: Form 252">
                <a:extLst>
                  <a:ext uri="{FF2B5EF4-FFF2-40B4-BE49-F238E27FC236}">
                    <a16:creationId xmlns:a16="http://schemas.microsoft.com/office/drawing/2014/main" id="{F71A9DDD-21A5-441B-9AD0-60C3B29C9E72}"/>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254" name="EON_Pict_Wind_Energy">
                <a:extLst>
                  <a:ext uri="{FF2B5EF4-FFF2-40B4-BE49-F238E27FC236}">
                    <a16:creationId xmlns:a16="http://schemas.microsoft.com/office/drawing/2014/main" id="{EA731E06-D0DE-41C6-8C34-9EDFC98A19BB}"/>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Innogy Light" panose="020B0303040000020003" pitchFamily="34" charset="0"/>
                  <a:ea typeface="+mn-ea"/>
                  <a:cs typeface="+mn-cs"/>
                </a:endParaRPr>
              </a:p>
            </p:txBody>
          </p:sp>
        </p:grpSp>
        <p:sp>
          <p:nvSpPr>
            <p:cNvPr id="252" name="Pfeil: gebogen 251">
              <a:extLst>
                <a:ext uri="{FF2B5EF4-FFF2-40B4-BE49-F238E27FC236}">
                  <a16:creationId xmlns:a16="http://schemas.microsoft.com/office/drawing/2014/main" id="{8073448F-8B9F-4802-9CE9-7D4A471A3FC1}"/>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err="1">
                <a:ln>
                  <a:noFill/>
                </a:ln>
                <a:solidFill>
                  <a:prstClr val="white"/>
                </a:solidFill>
                <a:effectLst/>
                <a:uLnTx/>
                <a:uFillTx/>
                <a:latin typeface="Calibri"/>
                <a:ea typeface="+mn-ea"/>
                <a:cs typeface="+mn-cs"/>
              </a:endParaRPr>
            </a:p>
          </p:txBody>
        </p:sp>
      </p:grpSp>
      <p:grpSp>
        <p:nvGrpSpPr>
          <p:cNvPr id="255" name="Gruppieren 254">
            <a:extLst>
              <a:ext uri="{FF2B5EF4-FFF2-40B4-BE49-F238E27FC236}">
                <a16:creationId xmlns:a16="http://schemas.microsoft.com/office/drawing/2014/main" id="{7AE625BA-E386-4C91-AD5B-C5633890A7A9}"/>
              </a:ext>
            </a:extLst>
          </p:cNvPr>
          <p:cNvGrpSpPr>
            <a:grpSpLocks noChangeAspect="1"/>
          </p:cNvGrpSpPr>
          <p:nvPr/>
        </p:nvGrpSpPr>
        <p:grpSpPr>
          <a:xfrm>
            <a:off x="2591780" y="2002171"/>
            <a:ext cx="383811" cy="324000"/>
            <a:chOff x="890577" y="1528652"/>
            <a:chExt cx="1457624" cy="1230474"/>
          </a:xfrm>
          <a:solidFill>
            <a:schemeClr val="accent3"/>
          </a:solidFill>
          <a:effectLst>
            <a:glow rad="25400">
              <a:schemeClr val="bg1">
                <a:alpha val="80000"/>
              </a:schemeClr>
            </a:glow>
          </a:effectLst>
        </p:grpSpPr>
        <p:grpSp>
          <p:nvGrpSpPr>
            <p:cNvPr id="256" name="Gruppieren 255">
              <a:extLst>
                <a:ext uri="{FF2B5EF4-FFF2-40B4-BE49-F238E27FC236}">
                  <a16:creationId xmlns:a16="http://schemas.microsoft.com/office/drawing/2014/main" id="{5D6BD025-8AD4-4537-B0E2-433EABDD0A9C}"/>
                </a:ext>
              </a:extLst>
            </p:cNvPr>
            <p:cNvGrpSpPr/>
            <p:nvPr/>
          </p:nvGrpSpPr>
          <p:grpSpPr>
            <a:xfrm>
              <a:off x="1113166" y="1696365"/>
              <a:ext cx="1023497" cy="839027"/>
              <a:chOff x="1113166" y="1696365"/>
              <a:chExt cx="1023497" cy="839027"/>
            </a:xfrm>
            <a:grpFill/>
          </p:grpSpPr>
          <p:sp>
            <p:nvSpPr>
              <p:cNvPr id="258" name="Freihandform: Form 257">
                <a:extLst>
                  <a:ext uri="{FF2B5EF4-FFF2-40B4-BE49-F238E27FC236}">
                    <a16:creationId xmlns:a16="http://schemas.microsoft.com/office/drawing/2014/main" id="{60477A0C-E3F9-4E87-A82D-24F62C251FE1}"/>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259" name="EON_Pict_Wind_Energy">
                <a:extLst>
                  <a:ext uri="{FF2B5EF4-FFF2-40B4-BE49-F238E27FC236}">
                    <a16:creationId xmlns:a16="http://schemas.microsoft.com/office/drawing/2014/main" id="{98DA7A13-A404-42BD-8179-203C7D16DEBD}"/>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black"/>
                  </a:solidFill>
                  <a:effectLst/>
                  <a:uLnTx/>
                  <a:uFillTx/>
                  <a:latin typeface="Innogy Light" panose="020B0303040000020003" pitchFamily="34" charset="0"/>
                  <a:ea typeface="+mn-ea"/>
                  <a:cs typeface="+mn-cs"/>
                </a:endParaRPr>
              </a:p>
            </p:txBody>
          </p:sp>
        </p:grpSp>
        <p:sp>
          <p:nvSpPr>
            <p:cNvPr id="257" name="Pfeil: gebogen 256">
              <a:extLst>
                <a:ext uri="{FF2B5EF4-FFF2-40B4-BE49-F238E27FC236}">
                  <a16:creationId xmlns:a16="http://schemas.microsoft.com/office/drawing/2014/main" id="{3C76981B-B545-4FAA-8D10-8FA8EAA5C628}"/>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err="1">
                <a:ln>
                  <a:noFill/>
                </a:ln>
                <a:solidFill>
                  <a:prstClr val="white"/>
                </a:solidFill>
                <a:effectLst/>
                <a:uLnTx/>
                <a:uFillTx/>
                <a:latin typeface="Calibri"/>
                <a:ea typeface="+mn-ea"/>
                <a:cs typeface="+mn-cs"/>
              </a:endParaRPr>
            </a:p>
          </p:txBody>
        </p:sp>
      </p:grpSp>
      <p:pic>
        <p:nvPicPr>
          <p:cNvPr id="67" name="Grafik 66">
            <a:extLst>
              <a:ext uri="{FF2B5EF4-FFF2-40B4-BE49-F238E27FC236}">
                <a16:creationId xmlns:a16="http://schemas.microsoft.com/office/drawing/2014/main" id="{D987E266-A2B4-461C-A72E-5C6EA0B9D157}"/>
              </a:ext>
            </a:extLst>
          </p:cNvPr>
          <p:cNvPicPr>
            <a:picLocks noChangeAspect="1"/>
          </p:cNvPicPr>
          <p:nvPr/>
        </p:nvPicPr>
        <p:blipFill>
          <a:blip r:embed="rId5"/>
          <a:stretch>
            <a:fillRect/>
          </a:stretch>
        </p:blipFill>
        <p:spPr>
          <a:xfrm>
            <a:off x="1797409" y="1405025"/>
            <a:ext cx="5400000" cy="2537673"/>
          </a:xfrm>
          <a:prstGeom prst="rect">
            <a:avLst/>
          </a:prstGeom>
        </p:spPr>
      </p:pic>
      <p:pic>
        <p:nvPicPr>
          <p:cNvPr id="70" name="Grafik 69">
            <a:extLst>
              <a:ext uri="{FF2B5EF4-FFF2-40B4-BE49-F238E27FC236}">
                <a16:creationId xmlns:a16="http://schemas.microsoft.com/office/drawing/2014/main" id="{387548E1-C95E-4E81-AB3B-A03E4B5C9454}"/>
              </a:ext>
            </a:extLst>
          </p:cNvPr>
          <p:cNvPicPr>
            <a:picLocks noChangeAspect="1"/>
          </p:cNvPicPr>
          <p:nvPr/>
        </p:nvPicPr>
        <p:blipFill>
          <a:blip r:embed="rId6"/>
          <a:stretch>
            <a:fillRect/>
          </a:stretch>
        </p:blipFill>
        <p:spPr>
          <a:xfrm>
            <a:off x="3062363" y="3897259"/>
            <a:ext cx="2494146" cy="1134836"/>
          </a:xfrm>
          <a:prstGeom prst="rect">
            <a:avLst/>
          </a:prstGeom>
        </p:spPr>
      </p:pic>
      <p:grpSp>
        <p:nvGrpSpPr>
          <p:cNvPr id="71" name="Gruppieren 70">
            <a:extLst>
              <a:ext uri="{FF2B5EF4-FFF2-40B4-BE49-F238E27FC236}">
                <a16:creationId xmlns:a16="http://schemas.microsoft.com/office/drawing/2014/main" id="{56027958-FAA3-4EAF-B64B-CF3CB32B2653}"/>
              </a:ext>
            </a:extLst>
          </p:cNvPr>
          <p:cNvGrpSpPr/>
          <p:nvPr/>
        </p:nvGrpSpPr>
        <p:grpSpPr>
          <a:xfrm>
            <a:off x="5512405" y="4007181"/>
            <a:ext cx="2470968" cy="908793"/>
            <a:chOff x="5366790" y="4124905"/>
            <a:chExt cx="2470968" cy="908793"/>
          </a:xfrm>
        </p:grpSpPr>
        <p:sp>
          <p:nvSpPr>
            <p:cNvPr id="72" name="Pfeil: nach oben gebogen 71">
              <a:extLst>
                <a:ext uri="{FF2B5EF4-FFF2-40B4-BE49-F238E27FC236}">
                  <a16:creationId xmlns:a16="http://schemas.microsoft.com/office/drawing/2014/main" id="{5B13A0AB-DC27-46AD-9F26-BF61654EC309}"/>
                </a:ext>
              </a:extLst>
            </p:cNvPr>
            <p:cNvSpPr/>
            <p:nvPr/>
          </p:nvSpPr>
          <p:spPr bwMode="gray">
            <a:xfrm rot="10800000" flipV="1">
              <a:off x="5366790" y="4216021"/>
              <a:ext cx="1338473" cy="396000"/>
            </a:xfrm>
            <a:prstGeom prst="bentUpArrow">
              <a:avLst/>
            </a:prstGeom>
            <a:solidFill>
              <a:srgbClr val="009BA5"/>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pic>
          <p:nvPicPr>
            <p:cNvPr id="73" name="Grafik 72">
              <a:extLst>
                <a:ext uri="{FF2B5EF4-FFF2-40B4-BE49-F238E27FC236}">
                  <a16:creationId xmlns:a16="http://schemas.microsoft.com/office/drawing/2014/main" id="{DB73BDA8-F483-4C2F-9A3D-42DA6B00B26F}"/>
                </a:ext>
              </a:extLst>
            </p:cNvPr>
            <p:cNvPicPr>
              <a:picLocks noChangeAspect="1"/>
            </p:cNvPicPr>
            <p:nvPr/>
          </p:nvPicPr>
          <p:blipFill>
            <a:blip r:embed="rId7"/>
            <a:stretch>
              <a:fillRect/>
            </a:stretch>
          </p:blipFill>
          <p:spPr>
            <a:xfrm>
              <a:off x="5424558" y="4675213"/>
              <a:ext cx="468836" cy="288000"/>
            </a:xfrm>
            <a:prstGeom prst="rect">
              <a:avLst/>
            </a:prstGeom>
          </p:spPr>
        </p:pic>
        <p:sp>
          <p:nvSpPr>
            <p:cNvPr id="74" name="EON_Pict_Solar_Farm">
              <a:extLst>
                <a:ext uri="{FF2B5EF4-FFF2-40B4-BE49-F238E27FC236}">
                  <a16:creationId xmlns:a16="http://schemas.microsoft.com/office/drawing/2014/main" id="{0EDB6620-BD93-4791-ACF1-DEDECFF19D3B}"/>
                </a:ext>
              </a:extLst>
            </p:cNvPr>
            <p:cNvSpPr>
              <a:spLocks noChangeAspect="1"/>
            </p:cNvSpPr>
            <p:nvPr/>
          </p:nvSpPr>
          <p:spPr>
            <a:xfrm>
              <a:off x="7055556" y="4716898"/>
              <a:ext cx="578770" cy="316800"/>
            </a:xfrm>
            <a:custGeom>
              <a:avLst/>
              <a:gdLst>
                <a:gd name="connsiteX0" fmla="*/ 304766 w 904875"/>
                <a:gd name="connsiteY0" fmla="*/ 57150 h 495300"/>
                <a:gd name="connsiteX1" fmla="*/ 361916 w 904875"/>
                <a:gd name="connsiteY1" fmla="*/ 57150 h 495300"/>
                <a:gd name="connsiteX2" fmla="*/ 382205 w 904875"/>
                <a:gd name="connsiteY2" fmla="*/ 123825 h 495300"/>
                <a:gd name="connsiteX3" fmla="*/ 304766 w 904875"/>
                <a:gd name="connsiteY3" fmla="*/ 123825 h 495300"/>
                <a:gd name="connsiteX4" fmla="*/ 70451 w 904875"/>
                <a:gd name="connsiteY4" fmla="*/ 200025 h 495300"/>
                <a:gd name="connsiteX5" fmla="*/ 171416 w 904875"/>
                <a:gd name="connsiteY5" fmla="*/ 200025 h 495300"/>
                <a:gd name="connsiteX6" fmla="*/ 171416 w 904875"/>
                <a:gd name="connsiteY6" fmla="*/ 142875 h 495300"/>
                <a:gd name="connsiteX7" fmla="*/ 87787 w 904875"/>
                <a:gd name="connsiteY7" fmla="*/ 142875 h 495300"/>
                <a:gd name="connsiteX8" fmla="*/ 285716 w 904875"/>
                <a:gd name="connsiteY8" fmla="*/ 57150 h 495300"/>
                <a:gd name="connsiteX9" fmla="*/ 190466 w 904875"/>
                <a:gd name="connsiteY9" fmla="*/ 57150 h 495300"/>
                <a:gd name="connsiteX10" fmla="*/ 190466 w 904875"/>
                <a:gd name="connsiteY10" fmla="*/ 123825 h 495300"/>
                <a:gd name="connsiteX11" fmla="*/ 285716 w 904875"/>
                <a:gd name="connsiteY11" fmla="*/ 123825 h 495300"/>
                <a:gd name="connsiteX12" fmla="*/ 190466 w 904875"/>
                <a:gd name="connsiteY12" fmla="*/ 200025 h 495300"/>
                <a:gd name="connsiteX13" fmla="*/ 253331 w 904875"/>
                <a:gd name="connsiteY13" fmla="*/ 200025 h 495300"/>
                <a:gd name="connsiteX14" fmla="*/ 268286 w 904875"/>
                <a:gd name="connsiteY14" fmla="*/ 150876 h 495300"/>
                <a:gd name="connsiteX15" fmla="*/ 271905 w 904875"/>
                <a:gd name="connsiteY15" fmla="*/ 142875 h 495300"/>
                <a:gd name="connsiteX16" fmla="*/ 190466 w 904875"/>
                <a:gd name="connsiteY16" fmla="*/ 142875 h 495300"/>
                <a:gd name="connsiteX17" fmla="*/ 171416 w 904875"/>
                <a:gd name="connsiteY17" fmla="*/ 57150 h 495300"/>
                <a:gd name="connsiteX18" fmla="*/ 114266 w 904875"/>
                <a:gd name="connsiteY18" fmla="*/ 57150 h 495300"/>
                <a:gd name="connsiteX19" fmla="*/ 93597 w 904875"/>
                <a:gd name="connsiteY19" fmla="*/ 123825 h 495300"/>
                <a:gd name="connsiteX20" fmla="*/ 171416 w 904875"/>
                <a:gd name="connsiteY20" fmla="*/ 123825 h 495300"/>
                <a:gd name="connsiteX21" fmla="*/ 241711 w 904875"/>
                <a:gd name="connsiteY21" fmla="*/ 238125 h 495300"/>
                <a:gd name="connsiteX22" fmla="*/ 19016 w 904875"/>
                <a:gd name="connsiteY22" fmla="*/ 238125 h 495300"/>
                <a:gd name="connsiteX23" fmla="*/ 85691 w 904875"/>
                <a:gd name="connsiteY23" fmla="*/ 19050 h 495300"/>
                <a:gd name="connsiteX24" fmla="*/ 390491 w 904875"/>
                <a:gd name="connsiteY24" fmla="*/ 19050 h 495300"/>
                <a:gd name="connsiteX25" fmla="*/ 422400 w 904875"/>
                <a:gd name="connsiteY25" fmla="*/ 123825 h 495300"/>
                <a:gd name="connsiteX26" fmla="*/ 442307 w 904875"/>
                <a:gd name="connsiteY26" fmla="*/ 123825 h 495300"/>
                <a:gd name="connsiteX27" fmla="*/ 408684 w 904875"/>
                <a:gd name="connsiteY27" fmla="*/ 13526 h 495300"/>
                <a:gd name="connsiteX28" fmla="*/ 390491 w 904875"/>
                <a:gd name="connsiteY28" fmla="*/ 0 h 495300"/>
                <a:gd name="connsiteX29" fmla="*/ 85691 w 904875"/>
                <a:gd name="connsiteY29" fmla="*/ 0 h 495300"/>
                <a:gd name="connsiteX30" fmla="*/ 67499 w 904875"/>
                <a:gd name="connsiteY30" fmla="*/ 13526 h 495300"/>
                <a:gd name="connsiteX31" fmla="*/ 824 w 904875"/>
                <a:gd name="connsiteY31" fmla="*/ 232600 h 495300"/>
                <a:gd name="connsiteX32" fmla="*/ 13531 w 904875"/>
                <a:gd name="connsiteY32" fmla="*/ 256357 h 495300"/>
                <a:gd name="connsiteX33" fmla="*/ 19016 w 904875"/>
                <a:gd name="connsiteY33" fmla="*/ 257175 h 495300"/>
                <a:gd name="connsiteX34" fmla="*/ 161891 w 904875"/>
                <a:gd name="connsiteY34" fmla="*/ 257175 h 495300"/>
                <a:gd name="connsiteX35" fmla="*/ 161891 w 904875"/>
                <a:gd name="connsiteY35" fmla="*/ 314325 h 495300"/>
                <a:gd name="connsiteX36" fmla="*/ 142270 w 904875"/>
                <a:gd name="connsiteY36" fmla="*/ 314325 h 495300"/>
                <a:gd name="connsiteX37" fmla="*/ 123791 w 904875"/>
                <a:gd name="connsiteY37" fmla="*/ 332804 h 495300"/>
                <a:gd name="connsiteX38" fmla="*/ 123791 w 904875"/>
                <a:gd name="connsiteY38" fmla="*/ 333947 h 495300"/>
                <a:gd name="connsiteX39" fmla="*/ 142270 w 904875"/>
                <a:gd name="connsiteY39" fmla="*/ 352425 h 495300"/>
                <a:gd name="connsiteX40" fmla="*/ 206945 w 904875"/>
                <a:gd name="connsiteY40" fmla="*/ 352425 h 495300"/>
                <a:gd name="connsiteX41" fmla="*/ 660811 w 904875"/>
                <a:gd name="connsiteY41" fmla="*/ 200025 h 495300"/>
                <a:gd name="connsiteX42" fmla="*/ 723866 w 904875"/>
                <a:gd name="connsiteY42" fmla="*/ 200025 h 495300"/>
                <a:gd name="connsiteX43" fmla="*/ 723866 w 904875"/>
                <a:gd name="connsiteY43" fmla="*/ 142875 h 495300"/>
                <a:gd name="connsiteX44" fmla="*/ 642428 w 904875"/>
                <a:gd name="connsiteY44" fmla="*/ 142875 h 495300"/>
                <a:gd name="connsiteX45" fmla="*/ 646047 w 904875"/>
                <a:gd name="connsiteY45" fmla="*/ 150876 h 495300"/>
                <a:gd name="connsiteX46" fmla="*/ 742916 w 904875"/>
                <a:gd name="connsiteY46" fmla="*/ 200025 h 495300"/>
                <a:gd name="connsiteX47" fmla="*/ 843881 w 904875"/>
                <a:gd name="connsiteY47" fmla="*/ 200025 h 495300"/>
                <a:gd name="connsiteX48" fmla="*/ 826451 w 904875"/>
                <a:gd name="connsiteY48" fmla="*/ 142875 h 495300"/>
                <a:gd name="connsiteX49" fmla="*/ 742916 w 904875"/>
                <a:gd name="connsiteY49" fmla="*/ 142875 h 495300"/>
                <a:gd name="connsiteX50" fmla="*/ 742916 w 904875"/>
                <a:gd name="connsiteY50" fmla="*/ 57150 h 495300"/>
                <a:gd name="connsiteX51" fmla="*/ 742916 w 904875"/>
                <a:gd name="connsiteY51" fmla="*/ 123825 h 495300"/>
                <a:gd name="connsiteX52" fmla="*/ 820736 w 904875"/>
                <a:gd name="connsiteY52" fmla="*/ 123825 h 495300"/>
                <a:gd name="connsiteX53" fmla="*/ 800066 w 904875"/>
                <a:gd name="connsiteY53" fmla="*/ 57150 h 495300"/>
                <a:gd name="connsiteX54" fmla="*/ 723866 w 904875"/>
                <a:gd name="connsiteY54" fmla="*/ 57150 h 495300"/>
                <a:gd name="connsiteX55" fmla="*/ 628616 w 904875"/>
                <a:gd name="connsiteY55" fmla="*/ 57150 h 495300"/>
                <a:gd name="connsiteX56" fmla="*/ 628616 w 904875"/>
                <a:gd name="connsiteY56" fmla="*/ 123825 h 495300"/>
                <a:gd name="connsiteX57" fmla="*/ 723866 w 904875"/>
                <a:gd name="connsiteY57" fmla="*/ 123825 h 495300"/>
                <a:gd name="connsiteX58" fmla="*/ 609566 w 904875"/>
                <a:gd name="connsiteY58" fmla="*/ 57150 h 495300"/>
                <a:gd name="connsiteX59" fmla="*/ 552416 w 904875"/>
                <a:gd name="connsiteY59" fmla="*/ 57150 h 495300"/>
                <a:gd name="connsiteX60" fmla="*/ 532128 w 904875"/>
                <a:gd name="connsiteY60" fmla="*/ 123825 h 495300"/>
                <a:gd name="connsiteX61" fmla="*/ 609566 w 904875"/>
                <a:gd name="connsiteY61" fmla="*/ 123825 h 495300"/>
                <a:gd name="connsiteX62" fmla="*/ 913509 w 904875"/>
                <a:gd name="connsiteY62" fmla="*/ 232600 h 495300"/>
                <a:gd name="connsiteX63" fmla="*/ 846834 w 904875"/>
                <a:gd name="connsiteY63" fmla="*/ 13526 h 495300"/>
                <a:gd name="connsiteX64" fmla="*/ 828641 w 904875"/>
                <a:gd name="connsiteY64" fmla="*/ 0 h 495300"/>
                <a:gd name="connsiteX65" fmla="*/ 523841 w 904875"/>
                <a:gd name="connsiteY65" fmla="*/ 0 h 495300"/>
                <a:gd name="connsiteX66" fmla="*/ 505649 w 904875"/>
                <a:gd name="connsiteY66" fmla="*/ 13526 h 495300"/>
                <a:gd name="connsiteX67" fmla="*/ 472025 w 904875"/>
                <a:gd name="connsiteY67" fmla="*/ 123825 h 495300"/>
                <a:gd name="connsiteX68" fmla="*/ 491933 w 904875"/>
                <a:gd name="connsiteY68" fmla="*/ 123825 h 495300"/>
                <a:gd name="connsiteX69" fmla="*/ 523841 w 904875"/>
                <a:gd name="connsiteY69" fmla="*/ 19050 h 495300"/>
                <a:gd name="connsiteX70" fmla="*/ 828641 w 904875"/>
                <a:gd name="connsiteY70" fmla="*/ 19050 h 495300"/>
                <a:gd name="connsiteX71" fmla="*/ 895316 w 904875"/>
                <a:gd name="connsiteY71" fmla="*/ 238125 h 495300"/>
                <a:gd name="connsiteX72" fmla="*/ 672622 w 904875"/>
                <a:gd name="connsiteY72" fmla="*/ 238125 h 495300"/>
                <a:gd name="connsiteX73" fmla="*/ 707388 w 904875"/>
                <a:gd name="connsiteY73" fmla="*/ 352425 h 495300"/>
                <a:gd name="connsiteX74" fmla="*/ 772063 w 904875"/>
                <a:gd name="connsiteY74" fmla="*/ 352425 h 495300"/>
                <a:gd name="connsiteX75" fmla="*/ 790541 w 904875"/>
                <a:gd name="connsiteY75" fmla="*/ 333947 h 495300"/>
                <a:gd name="connsiteX76" fmla="*/ 790541 w 904875"/>
                <a:gd name="connsiteY76" fmla="*/ 332804 h 495300"/>
                <a:gd name="connsiteX77" fmla="*/ 772063 w 904875"/>
                <a:gd name="connsiteY77" fmla="*/ 314325 h 495300"/>
                <a:gd name="connsiteX78" fmla="*/ 752441 w 904875"/>
                <a:gd name="connsiteY78" fmla="*/ 314325 h 495300"/>
                <a:gd name="connsiteX79" fmla="*/ 752441 w 904875"/>
                <a:gd name="connsiteY79" fmla="*/ 257175 h 495300"/>
                <a:gd name="connsiteX80" fmla="*/ 895316 w 904875"/>
                <a:gd name="connsiteY80" fmla="*/ 257175 h 495300"/>
                <a:gd name="connsiteX81" fmla="*/ 914327 w 904875"/>
                <a:gd name="connsiteY81" fmla="*/ 238087 h 495300"/>
                <a:gd name="connsiteX82" fmla="*/ 913509 w 904875"/>
                <a:gd name="connsiteY82" fmla="*/ 232600 h 495300"/>
                <a:gd name="connsiteX83" fmla="*/ 409541 w 904875"/>
                <a:gd name="connsiteY83" fmla="*/ 342900 h 495300"/>
                <a:gd name="connsiteX84" fmla="*/ 504791 w 904875"/>
                <a:gd name="connsiteY84" fmla="*/ 342900 h 495300"/>
                <a:gd name="connsiteX85" fmla="*/ 504791 w 904875"/>
                <a:gd name="connsiteY85" fmla="*/ 285750 h 495300"/>
                <a:gd name="connsiteX86" fmla="*/ 409541 w 904875"/>
                <a:gd name="connsiteY86" fmla="*/ 285750 h 495300"/>
                <a:gd name="connsiteX87" fmla="*/ 321435 w 904875"/>
                <a:gd name="connsiteY87" fmla="*/ 238125 h 495300"/>
                <a:gd name="connsiteX88" fmla="*/ 318578 w 904875"/>
                <a:gd name="connsiteY88" fmla="*/ 247650 h 495300"/>
                <a:gd name="connsiteX89" fmla="*/ 315720 w 904875"/>
                <a:gd name="connsiteY89" fmla="*/ 257175 h 495300"/>
                <a:gd name="connsiteX90" fmla="*/ 314387 w 904875"/>
                <a:gd name="connsiteY90" fmla="*/ 261461 h 495300"/>
                <a:gd name="connsiteX91" fmla="*/ 312767 w 904875"/>
                <a:gd name="connsiteY91" fmla="*/ 266700 h 495300"/>
                <a:gd name="connsiteX92" fmla="*/ 390491 w 904875"/>
                <a:gd name="connsiteY92" fmla="*/ 266700 h 495300"/>
                <a:gd name="connsiteX93" fmla="*/ 390491 w 904875"/>
                <a:gd name="connsiteY93" fmla="*/ 200025 h 495300"/>
                <a:gd name="connsiteX94" fmla="*/ 333341 w 904875"/>
                <a:gd name="connsiteY94" fmla="*/ 200025 h 495300"/>
                <a:gd name="connsiteX95" fmla="*/ 306957 w 904875"/>
                <a:gd name="connsiteY95" fmla="*/ 285750 h 495300"/>
                <a:gd name="connsiteX96" fmla="*/ 298289 w 904875"/>
                <a:gd name="connsiteY96" fmla="*/ 314325 h 495300"/>
                <a:gd name="connsiteX97" fmla="*/ 296861 w 904875"/>
                <a:gd name="connsiteY97" fmla="*/ 319088 h 495300"/>
                <a:gd name="connsiteX98" fmla="*/ 295241 w 904875"/>
                <a:gd name="connsiteY98" fmla="*/ 323850 h 495300"/>
                <a:gd name="connsiteX99" fmla="*/ 292384 w 904875"/>
                <a:gd name="connsiteY99" fmla="*/ 333375 h 495300"/>
                <a:gd name="connsiteX100" fmla="*/ 289526 w 904875"/>
                <a:gd name="connsiteY100" fmla="*/ 342900 h 495300"/>
                <a:gd name="connsiteX101" fmla="*/ 390491 w 904875"/>
                <a:gd name="connsiteY101" fmla="*/ 342900 h 495300"/>
                <a:gd name="connsiteX102" fmla="*/ 390491 w 904875"/>
                <a:gd name="connsiteY102" fmla="*/ 285750 h 495300"/>
                <a:gd name="connsiteX103" fmla="*/ 306862 w 904875"/>
                <a:gd name="connsiteY103" fmla="*/ 285750 h 495300"/>
                <a:gd name="connsiteX104" fmla="*/ 468882 w 904875"/>
                <a:gd name="connsiteY104" fmla="*/ 200025 h 495300"/>
                <a:gd name="connsiteX105" fmla="*/ 409541 w 904875"/>
                <a:gd name="connsiteY105" fmla="*/ 200025 h 495300"/>
                <a:gd name="connsiteX106" fmla="*/ 409541 w 904875"/>
                <a:gd name="connsiteY106" fmla="*/ 266700 h 495300"/>
                <a:gd name="connsiteX107" fmla="*/ 504791 w 904875"/>
                <a:gd name="connsiteY107" fmla="*/ 266700 h 495300"/>
                <a:gd name="connsiteX108" fmla="*/ 504791 w 904875"/>
                <a:gd name="connsiteY108" fmla="*/ 200025 h 495300"/>
                <a:gd name="connsiteX109" fmla="*/ 468787 w 904875"/>
                <a:gd name="connsiteY109" fmla="*/ 200025 h 495300"/>
                <a:gd name="connsiteX110" fmla="*/ 601756 w 904875"/>
                <a:gd name="connsiteY110" fmla="*/ 266700 h 495300"/>
                <a:gd name="connsiteX111" fmla="*/ 600041 w 904875"/>
                <a:gd name="connsiteY111" fmla="*/ 261461 h 495300"/>
                <a:gd name="connsiteX112" fmla="*/ 598708 w 904875"/>
                <a:gd name="connsiteY112" fmla="*/ 257175 h 495300"/>
                <a:gd name="connsiteX113" fmla="*/ 595850 w 904875"/>
                <a:gd name="connsiteY113" fmla="*/ 247650 h 495300"/>
                <a:gd name="connsiteX114" fmla="*/ 592993 w 904875"/>
                <a:gd name="connsiteY114" fmla="*/ 238125 h 495300"/>
                <a:gd name="connsiteX115" fmla="*/ 580991 w 904875"/>
                <a:gd name="connsiteY115" fmla="*/ 200025 h 495300"/>
                <a:gd name="connsiteX116" fmla="*/ 523841 w 904875"/>
                <a:gd name="connsiteY116" fmla="*/ 200025 h 495300"/>
                <a:gd name="connsiteX117" fmla="*/ 523841 w 904875"/>
                <a:gd name="connsiteY117" fmla="*/ 266700 h 495300"/>
                <a:gd name="connsiteX118" fmla="*/ 601661 w 904875"/>
                <a:gd name="connsiteY118" fmla="*/ 266700 h 495300"/>
                <a:gd name="connsiteX119" fmla="*/ 619091 w 904875"/>
                <a:gd name="connsiteY119" fmla="*/ 323850 h 495300"/>
                <a:gd name="connsiteX120" fmla="*/ 617663 w 904875"/>
                <a:gd name="connsiteY120" fmla="*/ 319088 h 495300"/>
                <a:gd name="connsiteX121" fmla="*/ 616234 w 904875"/>
                <a:gd name="connsiteY121" fmla="*/ 314325 h 495300"/>
                <a:gd name="connsiteX122" fmla="*/ 607566 w 904875"/>
                <a:gd name="connsiteY122" fmla="*/ 285750 h 495300"/>
                <a:gd name="connsiteX123" fmla="*/ 523841 w 904875"/>
                <a:gd name="connsiteY123" fmla="*/ 285750 h 495300"/>
                <a:gd name="connsiteX124" fmla="*/ 523841 w 904875"/>
                <a:gd name="connsiteY124" fmla="*/ 342900 h 495300"/>
                <a:gd name="connsiteX125" fmla="*/ 624806 w 904875"/>
                <a:gd name="connsiteY125" fmla="*/ 342900 h 495300"/>
                <a:gd name="connsiteX126" fmla="*/ 621949 w 904875"/>
                <a:gd name="connsiteY126" fmla="*/ 333375 h 495300"/>
                <a:gd name="connsiteX127" fmla="*/ 694529 w 904875"/>
                <a:gd name="connsiteY127" fmla="*/ 375475 h 495300"/>
                <a:gd name="connsiteX128" fmla="*/ 681823 w 904875"/>
                <a:gd name="connsiteY128" fmla="*/ 399232 h 495300"/>
                <a:gd name="connsiteX129" fmla="*/ 676241 w 904875"/>
                <a:gd name="connsiteY129" fmla="*/ 400050 h 495300"/>
                <a:gd name="connsiteX130" fmla="*/ 533366 w 904875"/>
                <a:gd name="connsiteY130" fmla="*/ 400050 h 495300"/>
                <a:gd name="connsiteX131" fmla="*/ 533366 w 904875"/>
                <a:gd name="connsiteY131" fmla="*/ 457200 h 495300"/>
                <a:gd name="connsiteX132" fmla="*/ 552988 w 904875"/>
                <a:gd name="connsiteY132" fmla="*/ 457200 h 495300"/>
                <a:gd name="connsiteX133" fmla="*/ 571466 w 904875"/>
                <a:gd name="connsiteY133" fmla="*/ 475679 h 495300"/>
                <a:gd name="connsiteX134" fmla="*/ 571466 w 904875"/>
                <a:gd name="connsiteY134" fmla="*/ 476821 h 495300"/>
                <a:gd name="connsiteX135" fmla="*/ 552988 w 904875"/>
                <a:gd name="connsiteY135" fmla="*/ 495300 h 495300"/>
                <a:gd name="connsiteX136" fmla="*/ 361345 w 904875"/>
                <a:gd name="connsiteY136" fmla="*/ 495300 h 495300"/>
                <a:gd name="connsiteX137" fmla="*/ 342866 w 904875"/>
                <a:gd name="connsiteY137" fmla="*/ 476821 h 495300"/>
                <a:gd name="connsiteX138" fmla="*/ 342866 w 904875"/>
                <a:gd name="connsiteY138" fmla="*/ 475679 h 495300"/>
                <a:gd name="connsiteX139" fmla="*/ 361345 w 904875"/>
                <a:gd name="connsiteY139" fmla="*/ 457200 h 495300"/>
                <a:gd name="connsiteX140" fmla="*/ 380966 w 904875"/>
                <a:gd name="connsiteY140" fmla="*/ 457200 h 495300"/>
                <a:gd name="connsiteX141" fmla="*/ 380966 w 904875"/>
                <a:gd name="connsiteY141" fmla="*/ 400050 h 495300"/>
                <a:gd name="connsiteX142" fmla="*/ 238091 w 904875"/>
                <a:gd name="connsiteY142" fmla="*/ 400050 h 495300"/>
                <a:gd name="connsiteX143" fmla="*/ 219081 w 904875"/>
                <a:gd name="connsiteY143" fmla="*/ 380962 h 495300"/>
                <a:gd name="connsiteX144" fmla="*/ 219899 w 904875"/>
                <a:gd name="connsiteY144" fmla="*/ 375475 h 495300"/>
                <a:gd name="connsiteX145" fmla="*/ 226852 w 904875"/>
                <a:gd name="connsiteY145" fmla="*/ 352425 h 495300"/>
                <a:gd name="connsiteX146" fmla="*/ 228281 w 904875"/>
                <a:gd name="connsiteY146" fmla="*/ 347663 h 495300"/>
                <a:gd name="connsiteX147" fmla="*/ 229709 w 904875"/>
                <a:gd name="connsiteY147" fmla="*/ 342900 h 495300"/>
                <a:gd name="connsiteX148" fmla="*/ 232567 w 904875"/>
                <a:gd name="connsiteY148" fmla="*/ 333375 h 495300"/>
                <a:gd name="connsiteX149" fmla="*/ 235424 w 904875"/>
                <a:gd name="connsiteY149" fmla="*/ 323850 h 495300"/>
                <a:gd name="connsiteX150" fmla="*/ 236853 w 904875"/>
                <a:gd name="connsiteY150" fmla="*/ 319088 h 495300"/>
                <a:gd name="connsiteX151" fmla="*/ 238091 w 904875"/>
                <a:gd name="connsiteY151" fmla="*/ 314325 h 495300"/>
                <a:gd name="connsiteX152" fmla="*/ 249712 w 904875"/>
                <a:gd name="connsiteY152" fmla="*/ 276225 h 495300"/>
                <a:gd name="connsiteX153" fmla="*/ 255522 w 904875"/>
                <a:gd name="connsiteY153" fmla="*/ 257175 h 495300"/>
                <a:gd name="connsiteX154" fmla="*/ 257237 w 904875"/>
                <a:gd name="connsiteY154" fmla="*/ 251650 h 495300"/>
                <a:gd name="connsiteX155" fmla="*/ 258475 w 904875"/>
                <a:gd name="connsiteY155" fmla="*/ 247650 h 495300"/>
                <a:gd name="connsiteX156" fmla="*/ 261332 w 904875"/>
                <a:gd name="connsiteY156" fmla="*/ 238125 h 495300"/>
                <a:gd name="connsiteX157" fmla="*/ 272953 w 904875"/>
                <a:gd name="connsiteY157" fmla="*/ 200025 h 495300"/>
                <a:gd name="connsiteX158" fmla="*/ 285716 w 904875"/>
                <a:gd name="connsiteY158" fmla="*/ 159068 h 495300"/>
                <a:gd name="connsiteX159" fmla="*/ 286574 w 904875"/>
                <a:gd name="connsiteY159" fmla="*/ 156305 h 495300"/>
                <a:gd name="connsiteX160" fmla="*/ 304766 w 904875"/>
                <a:gd name="connsiteY160" fmla="*/ 142875 h 495300"/>
                <a:gd name="connsiteX161" fmla="*/ 609566 w 904875"/>
                <a:gd name="connsiteY161" fmla="*/ 142875 h 495300"/>
                <a:gd name="connsiteX162" fmla="*/ 627759 w 904875"/>
                <a:gd name="connsiteY162" fmla="*/ 156400 h 495300"/>
                <a:gd name="connsiteX163" fmla="*/ 628616 w 904875"/>
                <a:gd name="connsiteY163" fmla="*/ 159163 h 495300"/>
                <a:gd name="connsiteX164" fmla="*/ 641094 w 904875"/>
                <a:gd name="connsiteY164" fmla="*/ 200025 h 495300"/>
                <a:gd name="connsiteX165" fmla="*/ 652715 w 904875"/>
                <a:gd name="connsiteY165" fmla="*/ 238125 h 495300"/>
                <a:gd name="connsiteX166" fmla="*/ 655572 w 904875"/>
                <a:gd name="connsiteY166" fmla="*/ 247650 h 495300"/>
                <a:gd name="connsiteX167" fmla="*/ 656810 w 904875"/>
                <a:gd name="connsiteY167" fmla="*/ 251650 h 495300"/>
                <a:gd name="connsiteX168" fmla="*/ 658525 w 904875"/>
                <a:gd name="connsiteY168" fmla="*/ 257175 h 495300"/>
                <a:gd name="connsiteX169" fmla="*/ 664335 w 904875"/>
                <a:gd name="connsiteY169" fmla="*/ 276225 h 495300"/>
                <a:gd name="connsiteX170" fmla="*/ 676241 w 904875"/>
                <a:gd name="connsiteY170" fmla="*/ 314325 h 495300"/>
                <a:gd name="connsiteX171" fmla="*/ 677670 w 904875"/>
                <a:gd name="connsiteY171" fmla="*/ 319088 h 495300"/>
                <a:gd name="connsiteX172" fmla="*/ 679099 w 904875"/>
                <a:gd name="connsiteY172" fmla="*/ 323850 h 495300"/>
                <a:gd name="connsiteX173" fmla="*/ 681956 w 904875"/>
                <a:gd name="connsiteY173" fmla="*/ 333375 h 495300"/>
                <a:gd name="connsiteX174" fmla="*/ 684814 w 904875"/>
                <a:gd name="connsiteY174" fmla="*/ 342900 h 495300"/>
                <a:gd name="connsiteX175" fmla="*/ 686243 w 904875"/>
                <a:gd name="connsiteY175" fmla="*/ 347663 h 495300"/>
                <a:gd name="connsiteX176" fmla="*/ 687671 w 904875"/>
                <a:gd name="connsiteY176" fmla="*/ 352425 h 495300"/>
                <a:gd name="connsiteX177" fmla="*/ 676241 w 904875"/>
                <a:gd name="connsiteY177" fmla="*/ 381000 h 495300"/>
                <a:gd name="connsiteX178" fmla="*/ 621187 w 904875"/>
                <a:gd name="connsiteY178" fmla="*/ 200025 h 495300"/>
                <a:gd name="connsiteX179" fmla="*/ 609566 w 904875"/>
                <a:gd name="connsiteY179" fmla="*/ 161925 h 495300"/>
                <a:gd name="connsiteX180" fmla="*/ 304766 w 904875"/>
                <a:gd name="connsiteY180" fmla="*/ 161925 h 495300"/>
                <a:gd name="connsiteX181" fmla="*/ 238091 w 904875"/>
                <a:gd name="connsiteY181" fmla="*/ 3810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904875" h="495300">
                  <a:moveTo>
                    <a:pt x="304766" y="57150"/>
                  </a:moveTo>
                  <a:lnTo>
                    <a:pt x="361916" y="57150"/>
                  </a:lnTo>
                  <a:lnTo>
                    <a:pt x="382205" y="123825"/>
                  </a:lnTo>
                  <a:lnTo>
                    <a:pt x="304766" y="123825"/>
                  </a:lnTo>
                  <a:close/>
                  <a:moveTo>
                    <a:pt x="70451" y="200025"/>
                  </a:moveTo>
                  <a:lnTo>
                    <a:pt x="171416" y="200025"/>
                  </a:lnTo>
                  <a:lnTo>
                    <a:pt x="171416" y="142875"/>
                  </a:lnTo>
                  <a:lnTo>
                    <a:pt x="87787" y="142875"/>
                  </a:lnTo>
                  <a:close/>
                  <a:moveTo>
                    <a:pt x="285716" y="57150"/>
                  </a:moveTo>
                  <a:lnTo>
                    <a:pt x="190466" y="57150"/>
                  </a:lnTo>
                  <a:lnTo>
                    <a:pt x="190466" y="123825"/>
                  </a:lnTo>
                  <a:lnTo>
                    <a:pt x="285716" y="123825"/>
                  </a:lnTo>
                  <a:close/>
                  <a:moveTo>
                    <a:pt x="190466" y="200025"/>
                  </a:moveTo>
                  <a:lnTo>
                    <a:pt x="253331" y="200025"/>
                  </a:lnTo>
                  <a:lnTo>
                    <a:pt x="268286" y="150876"/>
                  </a:lnTo>
                  <a:cubicBezTo>
                    <a:pt x="269180" y="148079"/>
                    <a:pt x="270395" y="145393"/>
                    <a:pt x="271905" y="142875"/>
                  </a:cubicBezTo>
                  <a:lnTo>
                    <a:pt x="190466" y="142875"/>
                  </a:lnTo>
                  <a:close/>
                  <a:moveTo>
                    <a:pt x="171416" y="57150"/>
                  </a:moveTo>
                  <a:lnTo>
                    <a:pt x="114266" y="57150"/>
                  </a:lnTo>
                  <a:lnTo>
                    <a:pt x="93597" y="123825"/>
                  </a:lnTo>
                  <a:lnTo>
                    <a:pt x="171416" y="123825"/>
                  </a:lnTo>
                  <a:close/>
                  <a:moveTo>
                    <a:pt x="241711" y="238125"/>
                  </a:moveTo>
                  <a:lnTo>
                    <a:pt x="19016" y="238125"/>
                  </a:lnTo>
                  <a:lnTo>
                    <a:pt x="85691" y="19050"/>
                  </a:lnTo>
                  <a:lnTo>
                    <a:pt x="390491" y="19050"/>
                  </a:lnTo>
                  <a:lnTo>
                    <a:pt x="422400" y="123825"/>
                  </a:lnTo>
                  <a:lnTo>
                    <a:pt x="442307" y="123825"/>
                  </a:lnTo>
                  <a:lnTo>
                    <a:pt x="408684" y="13526"/>
                  </a:lnTo>
                  <a:cubicBezTo>
                    <a:pt x="406254" y="5506"/>
                    <a:pt x="398871" y="17"/>
                    <a:pt x="390491" y="0"/>
                  </a:cubicBezTo>
                  <a:lnTo>
                    <a:pt x="85691" y="0"/>
                  </a:lnTo>
                  <a:cubicBezTo>
                    <a:pt x="77313" y="17"/>
                    <a:pt x="69929" y="5506"/>
                    <a:pt x="67499" y="13526"/>
                  </a:cubicBezTo>
                  <a:lnTo>
                    <a:pt x="824" y="232600"/>
                  </a:lnTo>
                  <a:cubicBezTo>
                    <a:pt x="-2227" y="242669"/>
                    <a:pt x="3462" y="253305"/>
                    <a:pt x="13531" y="256357"/>
                  </a:cubicBezTo>
                  <a:cubicBezTo>
                    <a:pt x="15309" y="256895"/>
                    <a:pt x="17158" y="257171"/>
                    <a:pt x="19016" y="257175"/>
                  </a:cubicBezTo>
                  <a:lnTo>
                    <a:pt x="161891" y="257175"/>
                  </a:lnTo>
                  <a:lnTo>
                    <a:pt x="161891" y="314325"/>
                  </a:lnTo>
                  <a:lnTo>
                    <a:pt x="142270" y="314325"/>
                  </a:lnTo>
                  <a:cubicBezTo>
                    <a:pt x="132065" y="314325"/>
                    <a:pt x="123791" y="322598"/>
                    <a:pt x="123791" y="332804"/>
                  </a:cubicBezTo>
                  <a:lnTo>
                    <a:pt x="123791" y="333947"/>
                  </a:lnTo>
                  <a:cubicBezTo>
                    <a:pt x="123791" y="344152"/>
                    <a:pt x="132065" y="352425"/>
                    <a:pt x="142270" y="352425"/>
                  </a:cubicBezTo>
                  <a:lnTo>
                    <a:pt x="206945" y="352425"/>
                  </a:lnTo>
                  <a:close/>
                  <a:moveTo>
                    <a:pt x="660811" y="200025"/>
                  </a:moveTo>
                  <a:lnTo>
                    <a:pt x="723866" y="200025"/>
                  </a:lnTo>
                  <a:lnTo>
                    <a:pt x="723866" y="142875"/>
                  </a:lnTo>
                  <a:lnTo>
                    <a:pt x="642428" y="142875"/>
                  </a:lnTo>
                  <a:cubicBezTo>
                    <a:pt x="643938" y="145393"/>
                    <a:pt x="645153" y="148079"/>
                    <a:pt x="646047" y="150876"/>
                  </a:cubicBezTo>
                  <a:close/>
                  <a:moveTo>
                    <a:pt x="742916" y="200025"/>
                  </a:moveTo>
                  <a:lnTo>
                    <a:pt x="843881" y="200025"/>
                  </a:lnTo>
                  <a:lnTo>
                    <a:pt x="826451" y="142875"/>
                  </a:lnTo>
                  <a:lnTo>
                    <a:pt x="742916" y="142875"/>
                  </a:lnTo>
                  <a:close/>
                  <a:moveTo>
                    <a:pt x="742916" y="57150"/>
                  </a:moveTo>
                  <a:lnTo>
                    <a:pt x="742916" y="123825"/>
                  </a:lnTo>
                  <a:lnTo>
                    <a:pt x="820736" y="123825"/>
                  </a:lnTo>
                  <a:lnTo>
                    <a:pt x="800066" y="57150"/>
                  </a:lnTo>
                  <a:close/>
                  <a:moveTo>
                    <a:pt x="723866" y="57150"/>
                  </a:moveTo>
                  <a:lnTo>
                    <a:pt x="628616" y="57150"/>
                  </a:lnTo>
                  <a:lnTo>
                    <a:pt x="628616" y="123825"/>
                  </a:lnTo>
                  <a:lnTo>
                    <a:pt x="723866" y="123825"/>
                  </a:lnTo>
                  <a:close/>
                  <a:moveTo>
                    <a:pt x="609566" y="57150"/>
                  </a:moveTo>
                  <a:lnTo>
                    <a:pt x="552416" y="57150"/>
                  </a:lnTo>
                  <a:lnTo>
                    <a:pt x="532128" y="123825"/>
                  </a:lnTo>
                  <a:lnTo>
                    <a:pt x="609566" y="123825"/>
                  </a:lnTo>
                  <a:close/>
                  <a:moveTo>
                    <a:pt x="913509" y="232600"/>
                  </a:moveTo>
                  <a:lnTo>
                    <a:pt x="846834" y="13526"/>
                  </a:lnTo>
                  <a:cubicBezTo>
                    <a:pt x="844404" y="5506"/>
                    <a:pt x="837021" y="17"/>
                    <a:pt x="828641" y="0"/>
                  </a:cubicBezTo>
                  <a:lnTo>
                    <a:pt x="523841" y="0"/>
                  </a:lnTo>
                  <a:cubicBezTo>
                    <a:pt x="515462" y="17"/>
                    <a:pt x="508079" y="5506"/>
                    <a:pt x="505649" y="13526"/>
                  </a:cubicBezTo>
                  <a:lnTo>
                    <a:pt x="472025" y="123825"/>
                  </a:lnTo>
                  <a:lnTo>
                    <a:pt x="491933" y="123825"/>
                  </a:lnTo>
                  <a:lnTo>
                    <a:pt x="523841" y="19050"/>
                  </a:lnTo>
                  <a:lnTo>
                    <a:pt x="828641" y="19050"/>
                  </a:lnTo>
                  <a:lnTo>
                    <a:pt x="895316" y="238125"/>
                  </a:lnTo>
                  <a:lnTo>
                    <a:pt x="672622" y="238125"/>
                  </a:lnTo>
                  <a:lnTo>
                    <a:pt x="707388" y="352425"/>
                  </a:lnTo>
                  <a:lnTo>
                    <a:pt x="772063" y="352425"/>
                  </a:lnTo>
                  <a:cubicBezTo>
                    <a:pt x="782268" y="352425"/>
                    <a:pt x="790541" y="344152"/>
                    <a:pt x="790541" y="333947"/>
                  </a:cubicBezTo>
                  <a:lnTo>
                    <a:pt x="790541" y="332804"/>
                  </a:lnTo>
                  <a:cubicBezTo>
                    <a:pt x="790541" y="322598"/>
                    <a:pt x="782268" y="314325"/>
                    <a:pt x="772063" y="314325"/>
                  </a:cubicBezTo>
                  <a:lnTo>
                    <a:pt x="752441" y="314325"/>
                  </a:lnTo>
                  <a:lnTo>
                    <a:pt x="752441" y="257175"/>
                  </a:lnTo>
                  <a:lnTo>
                    <a:pt x="895316" y="257175"/>
                  </a:lnTo>
                  <a:cubicBezTo>
                    <a:pt x="905838" y="257154"/>
                    <a:pt x="914349" y="248607"/>
                    <a:pt x="914327" y="238087"/>
                  </a:cubicBezTo>
                  <a:cubicBezTo>
                    <a:pt x="914324" y="236228"/>
                    <a:pt x="914048" y="234380"/>
                    <a:pt x="913509" y="232600"/>
                  </a:cubicBezTo>
                  <a:close/>
                  <a:moveTo>
                    <a:pt x="409541" y="342900"/>
                  </a:moveTo>
                  <a:lnTo>
                    <a:pt x="504791" y="342900"/>
                  </a:lnTo>
                  <a:lnTo>
                    <a:pt x="504791" y="285750"/>
                  </a:lnTo>
                  <a:lnTo>
                    <a:pt x="409541" y="285750"/>
                  </a:lnTo>
                  <a:close/>
                  <a:moveTo>
                    <a:pt x="321435" y="238125"/>
                  </a:moveTo>
                  <a:lnTo>
                    <a:pt x="318578" y="247650"/>
                  </a:lnTo>
                  <a:lnTo>
                    <a:pt x="315720" y="257175"/>
                  </a:lnTo>
                  <a:lnTo>
                    <a:pt x="314387" y="261461"/>
                  </a:lnTo>
                  <a:lnTo>
                    <a:pt x="312767" y="266700"/>
                  </a:lnTo>
                  <a:lnTo>
                    <a:pt x="390491" y="266700"/>
                  </a:lnTo>
                  <a:lnTo>
                    <a:pt x="390491" y="200025"/>
                  </a:lnTo>
                  <a:lnTo>
                    <a:pt x="333341" y="200025"/>
                  </a:lnTo>
                  <a:close/>
                  <a:moveTo>
                    <a:pt x="306957" y="285750"/>
                  </a:moveTo>
                  <a:lnTo>
                    <a:pt x="298289" y="314325"/>
                  </a:lnTo>
                  <a:lnTo>
                    <a:pt x="296861" y="319088"/>
                  </a:lnTo>
                  <a:lnTo>
                    <a:pt x="295241" y="323850"/>
                  </a:lnTo>
                  <a:lnTo>
                    <a:pt x="292384" y="333375"/>
                  </a:lnTo>
                  <a:lnTo>
                    <a:pt x="289526" y="342900"/>
                  </a:lnTo>
                  <a:lnTo>
                    <a:pt x="390491" y="342900"/>
                  </a:lnTo>
                  <a:lnTo>
                    <a:pt x="390491" y="285750"/>
                  </a:lnTo>
                  <a:lnTo>
                    <a:pt x="306862" y="285750"/>
                  </a:lnTo>
                  <a:close/>
                  <a:moveTo>
                    <a:pt x="468882" y="200025"/>
                  </a:moveTo>
                  <a:lnTo>
                    <a:pt x="409541" y="200025"/>
                  </a:lnTo>
                  <a:lnTo>
                    <a:pt x="409541" y="266700"/>
                  </a:lnTo>
                  <a:lnTo>
                    <a:pt x="504791" y="266700"/>
                  </a:lnTo>
                  <a:lnTo>
                    <a:pt x="504791" y="200025"/>
                  </a:lnTo>
                  <a:lnTo>
                    <a:pt x="468787" y="200025"/>
                  </a:lnTo>
                  <a:close/>
                  <a:moveTo>
                    <a:pt x="601756" y="266700"/>
                  </a:moveTo>
                  <a:lnTo>
                    <a:pt x="600041" y="261461"/>
                  </a:lnTo>
                  <a:lnTo>
                    <a:pt x="598708" y="257175"/>
                  </a:lnTo>
                  <a:lnTo>
                    <a:pt x="595850" y="247650"/>
                  </a:lnTo>
                  <a:lnTo>
                    <a:pt x="592993" y="238125"/>
                  </a:lnTo>
                  <a:lnTo>
                    <a:pt x="580991" y="200025"/>
                  </a:lnTo>
                  <a:lnTo>
                    <a:pt x="523841" y="200025"/>
                  </a:lnTo>
                  <a:lnTo>
                    <a:pt x="523841" y="266700"/>
                  </a:lnTo>
                  <a:lnTo>
                    <a:pt x="601661" y="266700"/>
                  </a:lnTo>
                  <a:close/>
                  <a:moveTo>
                    <a:pt x="619091" y="323850"/>
                  </a:moveTo>
                  <a:lnTo>
                    <a:pt x="617663" y="319088"/>
                  </a:lnTo>
                  <a:lnTo>
                    <a:pt x="616234" y="314325"/>
                  </a:lnTo>
                  <a:lnTo>
                    <a:pt x="607566" y="285750"/>
                  </a:lnTo>
                  <a:lnTo>
                    <a:pt x="523841" y="285750"/>
                  </a:lnTo>
                  <a:lnTo>
                    <a:pt x="523841" y="342900"/>
                  </a:lnTo>
                  <a:lnTo>
                    <a:pt x="624806" y="342900"/>
                  </a:lnTo>
                  <a:lnTo>
                    <a:pt x="621949" y="333375"/>
                  </a:lnTo>
                  <a:close/>
                  <a:moveTo>
                    <a:pt x="694529" y="375475"/>
                  </a:moveTo>
                  <a:cubicBezTo>
                    <a:pt x="697580" y="385544"/>
                    <a:pt x="691892" y="396180"/>
                    <a:pt x="681823" y="399232"/>
                  </a:cubicBezTo>
                  <a:cubicBezTo>
                    <a:pt x="680013" y="399780"/>
                    <a:pt x="678132" y="400056"/>
                    <a:pt x="676241" y="400050"/>
                  </a:cubicBezTo>
                  <a:lnTo>
                    <a:pt x="533366" y="400050"/>
                  </a:lnTo>
                  <a:lnTo>
                    <a:pt x="533366" y="457200"/>
                  </a:lnTo>
                  <a:lnTo>
                    <a:pt x="552988" y="457200"/>
                  </a:lnTo>
                  <a:cubicBezTo>
                    <a:pt x="563193" y="457200"/>
                    <a:pt x="571466" y="465473"/>
                    <a:pt x="571466" y="475679"/>
                  </a:cubicBezTo>
                  <a:lnTo>
                    <a:pt x="571466" y="476821"/>
                  </a:lnTo>
                  <a:cubicBezTo>
                    <a:pt x="571466" y="487027"/>
                    <a:pt x="563193" y="495300"/>
                    <a:pt x="552988" y="495300"/>
                  </a:cubicBezTo>
                  <a:lnTo>
                    <a:pt x="361345" y="495300"/>
                  </a:lnTo>
                  <a:cubicBezTo>
                    <a:pt x="351140" y="495300"/>
                    <a:pt x="342866" y="487027"/>
                    <a:pt x="342866" y="476821"/>
                  </a:cubicBezTo>
                  <a:lnTo>
                    <a:pt x="342866" y="475679"/>
                  </a:lnTo>
                  <a:cubicBezTo>
                    <a:pt x="342866" y="465473"/>
                    <a:pt x="351140" y="457200"/>
                    <a:pt x="361345" y="457200"/>
                  </a:cubicBezTo>
                  <a:lnTo>
                    <a:pt x="380966" y="457200"/>
                  </a:lnTo>
                  <a:lnTo>
                    <a:pt x="380966" y="400050"/>
                  </a:lnTo>
                  <a:lnTo>
                    <a:pt x="238091" y="400050"/>
                  </a:lnTo>
                  <a:cubicBezTo>
                    <a:pt x="227570" y="400029"/>
                    <a:pt x="219059" y="391482"/>
                    <a:pt x="219081" y="380962"/>
                  </a:cubicBezTo>
                  <a:cubicBezTo>
                    <a:pt x="219084" y="379103"/>
                    <a:pt x="219360" y="377255"/>
                    <a:pt x="219899" y="375475"/>
                  </a:cubicBezTo>
                  <a:lnTo>
                    <a:pt x="226852" y="352425"/>
                  </a:lnTo>
                  <a:lnTo>
                    <a:pt x="228281" y="347663"/>
                  </a:lnTo>
                  <a:lnTo>
                    <a:pt x="229709" y="342900"/>
                  </a:lnTo>
                  <a:lnTo>
                    <a:pt x="232567" y="333375"/>
                  </a:lnTo>
                  <a:lnTo>
                    <a:pt x="235424" y="323850"/>
                  </a:lnTo>
                  <a:lnTo>
                    <a:pt x="236853" y="319088"/>
                  </a:lnTo>
                  <a:lnTo>
                    <a:pt x="238091" y="314325"/>
                  </a:lnTo>
                  <a:lnTo>
                    <a:pt x="249712" y="276225"/>
                  </a:lnTo>
                  <a:lnTo>
                    <a:pt x="255522" y="257175"/>
                  </a:lnTo>
                  <a:lnTo>
                    <a:pt x="257237" y="251650"/>
                  </a:lnTo>
                  <a:lnTo>
                    <a:pt x="258475" y="247650"/>
                  </a:lnTo>
                  <a:lnTo>
                    <a:pt x="261332" y="238125"/>
                  </a:lnTo>
                  <a:lnTo>
                    <a:pt x="272953" y="200025"/>
                  </a:lnTo>
                  <a:lnTo>
                    <a:pt x="285716" y="159068"/>
                  </a:lnTo>
                  <a:lnTo>
                    <a:pt x="286574" y="156305"/>
                  </a:lnTo>
                  <a:cubicBezTo>
                    <a:pt x="289038" y="148324"/>
                    <a:pt x="296414" y="142879"/>
                    <a:pt x="304766" y="142875"/>
                  </a:cubicBezTo>
                  <a:lnTo>
                    <a:pt x="609566" y="142875"/>
                  </a:lnTo>
                  <a:cubicBezTo>
                    <a:pt x="617946" y="142892"/>
                    <a:pt x="625329" y="148381"/>
                    <a:pt x="627759" y="156400"/>
                  </a:cubicBezTo>
                  <a:lnTo>
                    <a:pt x="628616" y="159163"/>
                  </a:lnTo>
                  <a:lnTo>
                    <a:pt x="641094" y="200025"/>
                  </a:lnTo>
                  <a:lnTo>
                    <a:pt x="652715" y="238125"/>
                  </a:lnTo>
                  <a:lnTo>
                    <a:pt x="655572" y="247650"/>
                  </a:lnTo>
                  <a:lnTo>
                    <a:pt x="656810" y="251650"/>
                  </a:lnTo>
                  <a:lnTo>
                    <a:pt x="658525" y="257175"/>
                  </a:lnTo>
                  <a:lnTo>
                    <a:pt x="664335" y="276225"/>
                  </a:lnTo>
                  <a:lnTo>
                    <a:pt x="676241" y="314325"/>
                  </a:lnTo>
                  <a:lnTo>
                    <a:pt x="677670" y="319088"/>
                  </a:lnTo>
                  <a:lnTo>
                    <a:pt x="679099" y="323850"/>
                  </a:lnTo>
                  <a:lnTo>
                    <a:pt x="681956" y="333375"/>
                  </a:lnTo>
                  <a:lnTo>
                    <a:pt x="684814" y="342900"/>
                  </a:lnTo>
                  <a:lnTo>
                    <a:pt x="686243" y="347663"/>
                  </a:lnTo>
                  <a:lnTo>
                    <a:pt x="687671" y="352425"/>
                  </a:lnTo>
                  <a:close/>
                  <a:moveTo>
                    <a:pt x="676241" y="381000"/>
                  </a:moveTo>
                  <a:lnTo>
                    <a:pt x="621187" y="200025"/>
                  </a:lnTo>
                  <a:lnTo>
                    <a:pt x="609566" y="161925"/>
                  </a:lnTo>
                  <a:lnTo>
                    <a:pt x="304766" y="161925"/>
                  </a:lnTo>
                  <a:lnTo>
                    <a:pt x="238091" y="381000"/>
                  </a:lnTo>
                  <a:close/>
                </a:path>
              </a:pathLst>
            </a:custGeom>
            <a:solidFill>
              <a:sysClr val="windowText" lastClr="000000">
                <a:lumMod val="95000"/>
                <a:lumOff val="5000"/>
              </a:sysClr>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Innogy Light" panose="020B0303040000020003" pitchFamily="34" charset="0"/>
              </a:endParaRPr>
            </a:p>
          </p:txBody>
        </p:sp>
        <p:sp>
          <p:nvSpPr>
            <p:cNvPr id="75" name="EON_Pict_Wind_Farm">
              <a:extLst>
                <a:ext uri="{FF2B5EF4-FFF2-40B4-BE49-F238E27FC236}">
                  <a16:creationId xmlns:a16="http://schemas.microsoft.com/office/drawing/2014/main" id="{E97AFCBB-B66B-4A68-ADCB-E07167A579EE}"/>
                </a:ext>
              </a:extLst>
            </p:cNvPr>
            <p:cNvSpPr>
              <a:spLocks noChangeAspect="1"/>
            </p:cNvSpPr>
            <p:nvPr/>
          </p:nvSpPr>
          <p:spPr>
            <a:xfrm>
              <a:off x="6862031" y="4226717"/>
              <a:ext cx="537430" cy="3960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ysClr val="windowText" lastClr="000000">
                <a:lumMod val="95000"/>
                <a:lumOff val="5000"/>
              </a:sysClr>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Innogy Light" panose="020B0303040000020003" pitchFamily="34" charset="0"/>
              </a:endParaRPr>
            </a:p>
          </p:txBody>
        </p:sp>
        <p:sp>
          <p:nvSpPr>
            <p:cNvPr id="76" name="Textfeld 75">
              <a:extLst>
                <a:ext uri="{FF2B5EF4-FFF2-40B4-BE49-F238E27FC236}">
                  <a16:creationId xmlns:a16="http://schemas.microsoft.com/office/drawing/2014/main" id="{CCF6C782-80FE-4401-BD69-EFB7197E1410}"/>
                </a:ext>
              </a:extLst>
            </p:cNvPr>
            <p:cNvSpPr txBox="1"/>
            <p:nvPr/>
          </p:nvSpPr>
          <p:spPr>
            <a:xfrm>
              <a:off x="5540213" y="4124905"/>
              <a:ext cx="1107996" cy="400110"/>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0" i="0" u="none" strike="noStrike" kern="0" cap="none" spc="0" normalizeH="0" baseline="0" noProof="0" dirty="0">
                  <a:ln>
                    <a:noFill/>
                  </a:ln>
                  <a:solidFill>
                    <a:prstClr val="black"/>
                  </a:solidFill>
                  <a:effectLst/>
                  <a:uLnTx/>
                  <a:uFillTx/>
                  <a:latin typeface="Calibri"/>
                </a:rPr>
                <a:t>Ausbau EE</a:t>
              </a:r>
              <a:br>
                <a:rPr kumimoji="0" lang="de-DE" sz="1000" b="0" i="0" u="none" strike="noStrike" kern="0" cap="none" spc="0" normalizeH="0" baseline="0" noProof="0" dirty="0">
                  <a:ln>
                    <a:noFill/>
                  </a:ln>
                  <a:solidFill>
                    <a:prstClr val="black"/>
                  </a:solidFill>
                  <a:effectLst/>
                  <a:uLnTx/>
                  <a:uFillTx/>
                  <a:latin typeface="Calibri"/>
                </a:rPr>
              </a:br>
              <a:r>
                <a:rPr kumimoji="0" lang="de-DE" sz="1000" b="0" i="0" u="none" strike="noStrike" kern="0" cap="none" spc="0" normalizeH="0" baseline="0" noProof="0" dirty="0">
                  <a:ln>
                    <a:noFill/>
                  </a:ln>
                  <a:solidFill>
                    <a:prstClr val="black"/>
                  </a:solidFill>
                  <a:effectLst/>
                  <a:uLnTx/>
                  <a:uFillTx/>
                  <a:latin typeface="Calibri"/>
                </a:rPr>
                <a:t>„vor der Haustür“</a:t>
              </a:r>
            </a:p>
          </p:txBody>
        </p:sp>
        <p:grpSp>
          <p:nvGrpSpPr>
            <p:cNvPr id="77" name="Gruppieren 76">
              <a:extLst>
                <a:ext uri="{FF2B5EF4-FFF2-40B4-BE49-F238E27FC236}">
                  <a16:creationId xmlns:a16="http://schemas.microsoft.com/office/drawing/2014/main" id="{55E81AF4-5E05-46F6-8A58-3BC25E57379E}"/>
                </a:ext>
              </a:extLst>
            </p:cNvPr>
            <p:cNvGrpSpPr/>
            <p:nvPr/>
          </p:nvGrpSpPr>
          <p:grpSpPr>
            <a:xfrm>
              <a:off x="7477758" y="4219731"/>
              <a:ext cx="360000" cy="360000"/>
              <a:chOff x="7477758" y="4219731"/>
              <a:chExt cx="360000" cy="360000"/>
            </a:xfrm>
          </p:grpSpPr>
          <p:sp>
            <p:nvSpPr>
              <p:cNvPr id="78" name="Ellipse 77">
                <a:extLst>
                  <a:ext uri="{FF2B5EF4-FFF2-40B4-BE49-F238E27FC236}">
                    <a16:creationId xmlns:a16="http://schemas.microsoft.com/office/drawing/2014/main" id="{4E2A3807-4327-4DD3-83CF-A6039DC771A0}"/>
                  </a:ext>
                </a:extLst>
              </p:cNvPr>
              <p:cNvSpPr/>
              <p:nvPr/>
            </p:nvSpPr>
            <p:spPr bwMode="gray">
              <a:xfrm>
                <a:off x="7477758" y="4219731"/>
                <a:ext cx="360000" cy="360000"/>
              </a:xfrm>
              <a:prstGeom prst="ellipse">
                <a:avLst/>
              </a:prstGeom>
              <a:solidFill>
                <a:srgbClr val="009BA5"/>
              </a:solidFill>
              <a:ln w="25400" cap="sq" cmpd="sng" algn="ctr">
                <a:solidFill>
                  <a:sysClr val="window" lastClr="FFFFFF"/>
                </a:solidFill>
                <a:prstDash val="solid"/>
                <a:miter lim="800000"/>
              </a:ln>
              <a:effectLst>
                <a:outerShdw blurRad="50800" dist="38100" dir="2700000" algn="tl" rotWithShape="0">
                  <a:prstClr val="black">
                    <a:alpha val="40000"/>
                  </a:prstClr>
                </a:outerShdw>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79" name="Textfeld 78">
                <a:extLst>
                  <a:ext uri="{FF2B5EF4-FFF2-40B4-BE49-F238E27FC236}">
                    <a16:creationId xmlns:a16="http://schemas.microsoft.com/office/drawing/2014/main" id="{CD2FDB6F-FAFD-45F5-BAD4-44EDFD40A3C6}"/>
                  </a:ext>
                </a:extLst>
              </p:cNvPr>
              <p:cNvSpPr txBox="1"/>
              <p:nvPr/>
            </p:nvSpPr>
            <p:spPr>
              <a:xfrm>
                <a:off x="7519739" y="4245843"/>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1" i="0" u="none" strike="noStrike" kern="0" cap="none" spc="0" normalizeH="0" baseline="0" noProof="0" dirty="0">
                    <a:ln>
                      <a:noFill/>
                    </a:ln>
                    <a:solidFill>
                      <a:srgbClr val="143C8C"/>
                    </a:solidFill>
                    <a:effectLst/>
                    <a:uLnTx/>
                    <a:uFillTx/>
                    <a:latin typeface="Calibri"/>
                  </a:rPr>
                  <a:t>1</a:t>
                </a:r>
              </a:p>
            </p:txBody>
          </p:sp>
        </p:grpSp>
      </p:grpSp>
      <p:grpSp>
        <p:nvGrpSpPr>
          <p:cNvPr id="80" name="Gruppieren 79">
            <a:extLst>
              <a:ext uri="{FF2B5EF4-FFF2-40B4-BE49-F238E27FC236}">
                <a16:creationId xmlns:a16="http://schemas.microsoft.com/office/drawing/2014/main" id="{D9527927-E9F3-4428-BEEA-552C688B0C9A}"/>
              </a:ext>
            </a:extLst>
          </p:cNvPr>
          <p:cNvGrpSpPr/>
          <p:nvPr/>
        </p:nvGrpSpPr>
        <p:grpSpPr>
          <a:xfrm>
            <a:off x="4958496" y="584051"/>
            <a:ext cx="3225960" cy="908848"/>
            <a:chOff x="4894190" y="763598"/>
            <a:chExt cx="3225960" cy="908848"/>
          </a:xfrm>
        </p:grpSpPr>
        <p:sp>
          <p:nvSpPr>
            <p:cNvPr id="81" name="EON_Pict_Solar_Farm">
              <a:extLst>
                <a:ext uri="{FF2B5EF4-FFF2-40B4-BE49-F238E27FC236}">
                  <a16:creationId xmlns:a16="http://schemas.microsoft.com/office/drawing/2014/main" id="{FFC63AB4-91C0-4866-8FD7-E4D6549418AF}"/>
                </a:ext>
              </a:extLst>
            </p:cNvPr>
            <p:cNvSpPr>
              <a:spLocks noChangeAspect="1"/>
            </p:cNvSpPr>
            <p:nvPr/>
          </p:nvSpPr>
          <p:spPr>
            <a:xfrm>
              <a:off x="7541380" y="1262734"/>
              <a:ext cx="578770" cy="316800"/>
            </a:xfrm>
            <a:custGeom>
              <a:avLst/>
              <a:gdLst>
                <a:gd name="connsiteX0" fmla="*/ 304766 w 904875"/>
                <a:gd name="connsiteY0" fmla="*/ 57150 h 495300"/>
                <a:gd name="connsiteX1" fmla="*/ 361916 w 904875"/>
                <a:gd name="connsiteY1" fmla="*/ 57150 h 495300"/>
                <a:gd name="connsiteX2" fmla="*/ 382205 w 904875"/>
                <a:gd name="connsiteY2" fmla="*/ 123825 h 495300"/>
                <a:gd name="connsiteX3" fmla="*/ 304766 w 904875"/>
                <a:gd name="connsiteY3" fmla="*/ 123825 h 495300"/>
                <a:gd name="connsiteX4" fmla="*/ 70451 w 904875"/>
                <a:gd name="connsiteY4" fmla="*/ 200025 h 495300"/>
                <a:gd name="connsiteX5" fmla="*/ 171416 w 904875"/>
                <a:gd name="connsiteY5" fmla="*/ 200025 h 495300"/>
                <a:gd name="connsiteX6" fmla="*/ 171416 w 904875"/>
                <a:gd name="connsiteY6" fmla="*/ 142875 h 495300"/>
                <a:gd name="connsiteX7" fmla="*/ 87787 w 904875"/>
                <a:gd name="connsiteY7" fmla="*/ 142875 h 495300"/>
                <a:gd name="connsiteX8" fmla="*/ 285716 w 904875"/>
                <a:gd name="connsiteY8" fmla="*/ 57150 h 495300"/>
                <a:gd name="connsiteX9" fmla="*/ 190466 w 904875"/>
                <a:gd name="connsiteY9" fmla="*/ 57150 h 495300"/>
                <a:gd name="connsiteX10" fmla="*/ 190466 w 904875"/>
                <a:gd name="connsiteY10" fmla="*/ 123825 h 495300"/>
                <a:gd name="connsiteX11" fmla="*/ 285716 w 904875"/>
                <a:gd name="connsiteY11" fmla="*/ 123825 h 495300"/>
                <a:gd name="connsiteX12" fmla="*/ 190466 w 904875"/>
                <a:gd name="connsiteY12" fmla="*/ 200025 h 495300"/>
                <a:gd name="connsiteX13" fmla="*/ 253331 w 904875"/>
                <a:gd name="connsiteY13" fmla="*/ 200025 h 495300"/>
                <a:gd name="connsiteX14" fmla="*/ 268286 w 904875"/>
                <a:gd name="connsiteY14" fmla="*/ 150876 h 495300"/>
                <a:gd name="connsiteX15" fmla="*/ 271905 w 904875"/>
                <a:gd name="connsiteY15" fmla="*/ 142875 h 495300"/>
                <a:gd name="connsiteX16" fmla="*/ 190466 w 904875"/>
                <a:gd name="connsiteY16" fmla="*/ 142875 h 495300"/>
                <a:gd name="connsiteX17" fmla="*/ 171416 w 904875"/>
                <a:gd name="connsiteY17" fmla="*/ 57150 h 495300"/>
                <a:gd name="connsiteX18" fmla="*/ 114266 w 904875"/>
                <a:gd name="connsiteY18" fmla="*/ 57150 h 495300"/>
                <a:gd name="connsiteX19" fmla="*/ 93597 w 904875"/>
                <a:gd name="connsiteY19" fmla="*/ 123825 h 495300"/>
                <a:gd name="connsiteX20" fmla="*/ 171416 w 904875"/>
                <a:gd name="connsiteY20" fmla="*/ 123825 h 495300"/>
                <a:gd name="connsiteX21" fmla="*/ 241711 w 904875"/>
                <a:gd name="connsiteY21" fmla="*/ 238125 h 495300"/>
                <a:gd name="connsiteX22" fmla="*/ 19016 w 904875"/>
                <a:gd name="connsiteY22" fmla="*/ 238125 h 495300"/>
                <a:gd name="connsiteX23" fmla="*/ 85691 w 904875"/>
                <a:gd name="connsiteY23" fmla="*/ 19050 h 495300"/>
                <a:gd name="connsiteX24" fmla="*/ 390491 w 904875"/>
                <a:gd name="connsiteY24" fmla="*/ 19050 h 495300"/>
                <a:gd name="connsiteX25" fmla="*/ 422400 w 904875"/>
                <a:gd name="connsiteY25" fmla="*/ 123825 h 495300"/>
                <a:gd name="connsiteX26" fmla="*/ 442307 w 904875"/>
                <a:gd name="connsiteY26" fmla="*/ 123825 h 495300"/>
                <a:gd name="connsiteX27" fmla="*/ 408684 w 904875"/>
                <a:gd name="connsiteY27" fmla="*/ 13526 h 495300"/>
                <a:gd name="connsiteX28" fmla="*/ 390491 w 904875"/>
                <a:gd name="connsiteY28" fmla="*/ 0 h 495300"/>
                <a:gd name="connsiteX29" fmla="*/ 85691 w 904875"/>
                <a:gd name="connsiteY29" fmla="*/ 0 h 495300"/>
                <a:gd name="connsiteX30" fmla="*/ 67499 w 904875"/>
                <a:gd name="connsiteY30" fmla="*/ 13526 h 495300"/>
                <a:gd name="connsiteX31" fmla="*/ 824 w 904875"/>
                <a:gd name="connsiteY31" fmla="*/ 232600 h 495300"/>
                <a:gd name="connsiteX32" fmla="*/ 13531 w 904875"/>
                <a:gd name="connsiteY32" fmla="*/ 256357 h 495300"/>
                <a:gd name="connsiteX33" fmla="*/ 19016 w 904875"/>
                <a:gd name="connsiteY33" fmla="*/ 257175 h 495300"/>
                <a:gd name="connsiteX34" fmla="*/ 161891 w 904875"/>
                <a:gd name="connsiteY34" fmla="*/ 257175 h 495300"/>
                <a:gd name="connsiteX35" fmla="*/ 161891 w 904875"/>
                <a:gd name="connsiteY35" fmla="*/ 314325 h 495300"/>
                <a:gd name="connsiteX36" fmla="*/ 142270 w 904875"/>
                <a:gd name="connsiteY36" fmla="*/ 314325 h 495300"/>
                <a:gd name="connsiteX37" fmla="*/ 123791 w 904875"/>
                <a:gd name="connsiteY37" fmla="*/ 332804 h 495300"/>
                <a:gd name="connsiteX38" fmla="*/ 123791 w 904875"/>
                <a:gd name="connsiteY38" fmla="*/ 333947 h 495300"/>
                <a:gd name="connsiteX39" fmla="*/ 142270 w 904875"/>
                <a:gd name="connsiteY39" fmla="*/ 352425 h 495300"/>
                <a:gd name="connsiteX40" fmla="*/ 206945 w 904875"/>
                <a:gd name="connsiteY40" fmla="*/ 352425 h 495300"/>
                <a:gd name="connsiteX41" fmla="*/ 660811 w 904875"/>
                <a:gd name="connsiteY41" fmla="*/ 200025 h 495300"/>
                <a:gd name="connsiteX42" fmla="*/ 723866 w 904875"/>
                <a:gd name="connsiteY42" fmla="*/ 200025 h 495300"/>
                <a:gd name="connsiteX43" fmla="*/ 723866 w 904875"/>
                <a:gd name="connsiteY43" fmla="*/ 142875 h 495300"/>
                <a:gd name="connsiteX44" fmla="*/ 642428 w 904875"/>
                <a:gd name="connsiteY44" fmla="*/ 142875 h 495300"/>
                <a:gd name="connsiteX45" fmla="*/ 646047 w 904875"/>
                <a:gd name="connsiteY45" fmla="*/ 150876 h 495300"/>
                <a:gd name="connsiteX46" fmla="*/ 742916 w 904875"/>
                <a:gd name="connsiteY46" fmla="*/ 200025 h 495300"/>
                <a:gd name="connsiteX47" fmla="*/ 843881 w 904875"/>
                <a:gd name="connsiteY47" fmla="*/ 200025 h 495300"/>
                <a:gd name="connsiteX48" fmla="*/ 826451 w 904875"/>
                <a:gd name="connsiteY48" fmla="*/ 142875 h 495300"/>
                <a:gd name="connsiteX49" fmla="*/ 742916 w 904875"/>
                <a:gd name="connsiteY49" fmla="*/ 142875 h 495300"/>
                <a:gd name="connsiteX50" fmla="*/ 742916 w 904875"/>
                <a:gd name="connsiteY50" fmla="*/ 57150 h 495300"/>
                <a:gd name="connsiteX51" fmla="*/ 742916 w 904875"/>
                <a:gd name="connsiteY51" fmla="*/ 123825 h 495300"/>
                <a:gd name="connsiteX52" fmla="*/ 820736 w 904875"/>
                <a:gd name="connsiteY52" fmla="*/ 123825 h 495300"/>
                <a:gd name="connsiteX53" fmla="*/ 800066 w 904875"/>
                <a:gd name="connsiteY53" fmla="*/ 57150 h 495300"/>
                <a:gd name="connsiteX54" fmla="*/ 723866 w 904875"/>
                <a:gd name="connsiteY54" fmla="*/ 57150 h 495300"/>
                <a:gd name="connsiteX55" fmla="*/ 628616 w 904875"/>
                <a:gd name="connsiteY55" fmla="*/ 57150 h 495300"/>
                <a:gd name="connsiteX56" fmla="*/ 628616 w 904875"/>
                <a:gd name="connsiteY56" fmla="*/ 123825 h 495300"/>
                <a:gd name="connsiteX57" fmla="*/ 723866 w 904875"/>
                <a:gd name="connsiteY57" fmla="*/ 123825 h 495300"/>
                <a:gd name="connsiteX58" fmla="*/ 609566 w 904875"/>
                <a:gd name="connsiteY58" fmla="*/ 57150 h 495300"/>
                <a:gd name="connsiteX59" fmla="*/ 552416 w 904875"/>
                <a:gd name="connsiteY59" fmla="*/ 57150 h 495300"/>
                <a:gd name="connsiteX60" fmla="*/ 532128 w 904875"/>
                <a:gd name="connsiteY60" fmla="*/ 123825 h 495300"/>
                <a:gd name="connsiteX61" fmla="*/ 609566 w 904875"/>
                <a:gd name="connsiteY61" fmla="*/ 123825 h 495300"/>
                <a:gd name="connsiteX62" fmla="*/ 913509 w 904875"/>
                <a:gd name="connsiteY62" fmla="*/ 232600 h 495300"/>
                <a:gd name="connsiteX63" fmla="*/ 846834 w 904875"/>
                <a:gd name="connsiteY63" fmla="*/ 13526 h 495300"/>
                <a:gd name="connsiteX64" fmla="*/ 828641 w 904875"/>
                <a:gd name="connsiteY64" fmla="*/ 0 h 495300"/>
                <a:gd name="connsiteX65" fmla="*/ 523841 w 904875"/>
                <a:gd name="connsiteY65" fmla="*/ 0 h 495300"/>
                <a:gd name="connsiteX66" fmla="*/ 505649 w 904875"/>
                <a:gd name="connsiteY66" fmla="*/ 13526 h 495300"/>
                <a:gd name="connsiteX67" fmla="*/ 472025 w 904875"/>
                <a:gd name="connsiteY67" fmla="*/ 123825 h 495300"/>
                <a:gd name="connsiteX68" fmla="*/ 491933 w 904875"/>
                <a:gd name="connsiteY68" fmla="*/ 123825 h 495300"/>
                <a:gd name="connsiteX69" fmla="*/ 523841 w 904875"/>
                <a:gd name="connsiteY69" fmla="*/ 19050 h 495300"/>
                <a:gd name="connsiteX70" fmla="*/ 828641 w 904875"/>
                <a:gd name="connsiteY70" fmla="*/ 19050 h 495300"/>
                <a:gd name="connsiteX71" fmla="*/ 895316 w 904875"/>
                <a:gd name="connsiteY71" fmla="*/ 238125 h 495300"/>
                <a:gd name="connsiteX72" fmla="*/ 672622 w 904875"/>
                <a:gd name="connsiteY72" fmla="*/ 238125 h 495300"/>
                <a:gd name="connsiteX73" fmla="*/ 707388 w 904875"/>
                <a:gd name="connsiteY73" fmla="*/ 352425 h 495300"/>
                <a:gd name="connsiteX74" fmla="*/ 772063 w 904875"/>
                <a:gd name="connsiteY74" fmla="*/ 352425 h 495300"/>
                <a:gd name="connsiteX75" fmla="*/ 790541 w 904875"/>
                <a:gd name="connsiteY75" fmla="*/ 333947 h 495300"/>
                <a:gd name="connsiteX76" fmla="*/ 790541 w 904875"/>
                <a:gd name="connsiteY76" fmla="*/ 332804 h 495300"/>
                <a:gd name="connsiteX77" fmla="*/ 772063 w 904875"/>
                <a:gd name="connsiteY77" fmla="*/ 314325 h 495300"/>
                <a:gd name="connsiteX78" fmla="*/ 752441 w 904875"/>
                <a:gd name="connsiteY78" fmla="*/ 314325 h 495300"/>
                <a:gd name="connsiteX79" fmla="*/ 752441 w 904875"/>
                <a:gd name="connsiteY79" fmla="*/ 257175 h 495300"/>
                <a:gd name="connsiteX80" fmla="*/ 895316 w 904875"/>
                <a:gd name="connsiteY80" fmla="*/ 257175 h 495300"/>
                <a:gd name="connsiteX81" fmla="*/ 914327 w 904875"/>
                <a:gd name="connsiteY81" fmla="*/ 238087 h 495300"/>
                <a:gd name="connsiteX82" fmla="*/ 913509 w 904875"/>
                <a:gd name="connsiteY82" fmla="*/ 232600 h 495300"/>
                <a:gd name="connsiteX83" fmla="*/ 409541 w 904875"/>
                <a:gd name="connsiteY83" fmla="*/ 342900 h 495300"/>
                <a:gd name="connsiteX84" fmla="*/ 504791 w 904875"/>
                <a:gd name="connsiteY84" fmla="*/ 342900 h 495300"/>
                <a:gd name="connsiteX85" fmla="*/ 504791 w 904875"/>
                <a:gd name="connsiteY85" fmla="*/ 285750 h 495300"/>
                <a:gd name="connsiteX86" fmla="*/ 409541 w 904875"/>
                <a:gd name="connsiteY86" fmla="*/ 285750 h 495300"/>
                <a:gd name="connsiteX87" fmla="*/ 321435 w 904875"/>
                <a:gd name="connsiteY87" fmla="*/ 238125 h 495300"/>
                <a:gd name="connsiteX88" fmla="*/ 318578 w 904875"/>
                <a:gd name="connsiteY88" fmla="*/ 247650 h 495300"/>
                <a:gd name="connsiteX89" fmla="*/ 315720 w 904875"/>
                <a:gd name="connsiteY89" fmla="*/ 257175 h 495300"/>
                <a:gd name="connsiteX90" fmla="*/ 314387 w 904875"/>
                <a:gd name="connsiteY90" fmla="*/ 261461 h 495300"/>
                <a:gd name="connsiteX91" fmla="*/ 312767 w 904875"/>
                <a:gd name="connsiteY91" fmla="*/ 266700 h 495300"/>
                <a:gd name="connsiteX92" fmla="*/ 390491 w 904875"/>
                <a:gd name="connsiteY92" fmla="*/ 266700 h 495300"/>
                <a:gd name="connsiteX93" fmla="*/ 390491 w 904875"/>
                <a:gd name="connsiteY93" fmla="*/ 200025 h 495300"/>
                <a:gd name="connsiteX94" fmla="*/ 333341 w 904875"/>
                <a:gd name="connsiteY94" fmla="*/ 200025 h 495300"/>
                <a:gd name="connsiteX95" fmla="*/ 306957 w 904875"/>
                <a:gd name="connsiteY95" fmla="*/ 285750 h 495300"/>
                <a:gd name="connsiteX96" fmla="*/ 298289 w 904875"/>
                <a:gd name="connsiteY96" fmla="*/ 314325 h 495300"/>
                <a:gd name="connsiteX97" fmla="*/ 296861 w 904875"/>
                <a:gd name="connsiteY97" fmla="*/ 319088 h 495300"/>
                <a:gd name="connsiteX98" fmla="*/ 295241 w 904875"/>
                <a:gd name="connsiteY98" fmla="*/ 323850 h 495300"/>
                <a:gd name="connsiteX99" fmla="*/ 292384 w 904875"/>
                <a:gd name="connsiteY99" fmla="*/ 333375 h 495300"/>
                <a:gd name="connsiteX100" fmla="*/ 289526 w 904875"/>
                <a:gd name="connsiteY100" fmla="*/ 342900 h 495300"/>
                <a:gd name="connsiteX101" fmla="*/ 390491 w 904875"/>
                <a:gd name="connsiteY101" fmla="*/ 342900 h 495300"/>
                <a:gd name="connsiteX102" fmla="*/ 390491 w 904875"/>
                <a:gd name="connsiteY102" fmla="*/ 285750 h 495300"/>
                <a:gd name="connsiteX103" fmla="*/ 306862 w 904875"/>
                <a:gd name="connsiteY103" fmla="*/ 285750 h 495300"/>
                <a:gd name="connsiteX104" fmla="*/ 468882 w 904875"/>
                <a:gd name="connsiteY104" fmla="*/ 200025 h 495300"/>
                <a:gd name="connsiteX105" fmla="*/ 409541 w 904875"/>
                <a:gd name="connsiteY105" fmla="*/ 200025 h 495300"/>
                <a:gd name="connsiteX106" fmla="*/ 409541 w 904875"/>
                <a:gd name="connsiteY106" fmla="*/ 266700 h 495300"/>
                <a:gd name="connsiteX107" fmla="*/ 504791 w 904875"/>
                <a:gd name="connsiteY107" fmla="*/ 266700 h 495300"/>
                <a:gd name="connsiteX108" fmla="*/ 504791 w 904875"/>
                <a:gd name="connsiteY108" fmla="*/ 200025 h 495300"/>
                <a:gd name="connsiteX109" fmla="*/ 468787 w 904875"/>
                <a:gd name="connsiteY109" fmla="*/ 200025 h 495300"/>
                <a:gd name="connsiteX110" fmla="*/ 601756 w 904875"/>
                <a:gd name="connsiteY110" fmla="*/ 266700 h 495300"/>
                <a:gd name="connsiteX111" fmla="*/ 600041 w 904875"/>
                <a:gd name="connsiteY111" fmla="*/ 261461 h 495300"/>
                <a:gd name="connsiteX112" fmla="*/ 598708 w 904875"/>
                <a:gd name="connsiteY112" fmla="*/ 257175 h 495300"/>
                <a:gd name="connsiteX113" fmla="*/ 595850 w 904875"/>
                <a:gd name="connsiteY113" fmla="*/ 247650 h 495300"/>
                <a:gd name="connsiteX114" fmla="*/ 592993 w 904875"/>
                <a:gd name="connsiteY114" fmla="*/ 238125 h 495300"/>
                <a:gd name="connsiteX115" fmla="*/ 580991 w 904875"/>
                <a:gd name="connsiteY115" fmla="*/ 200025 h 495300"/>
                <a:gd name="connsiteX116" fmla="*/ 523841 w 904875"/>
                <a:gd name="connsiteY116" fmla="*/ 200025 h 495300"/>
                <a:gd name="connsiteX117" fmla="*/ 523841 w 904875"/>
                <a:gd name="connsiteY117" fmla="*/ 266700 h 495300"/>
                <a:gd name="connsiteX118" fmla="*/ 601661 w 904875"/>
                <a:gd name="connsiteY118" fmla="*/ 266700 h 495300"/>
                <a:gd name="connsiteX119" fmla="*/ 619091 w 904875"/>
                <a:gd name="connsiteY119" fmla="*/ 323850 h 495300"/>
                <a:gd name="connsiteX120" fmla="*/ 617663 w 904875"/>
                <a:gd name="connsiteY120" fmla="*/ 319088 h 495300"/>
                <a:gd name="connsiteX121" fmla="*/ 616234 w 904875"/>
                <a:gd name="connsiteY121" fmla="*/ 314325 h 495300"/>
                <a:gd name="connsiteX122" fmla="*/ 607566 w 904875"/>
                <a:gd name="connsiteY122" fmla="*/ 285750 h 495300"/>
                <a:gd name="connsiteX123" fmla="*/ 523841 w 904875"/>
                <a:gd name="connsiteY123" fmla="*/ 285750 h 495300"/>
                <a:gd name="connsiteX124" fmla="*/ 523841 w 904875"/>
                <a:gd name="connsiteY124" fmla="*/ 342900 h 495300"/>
                <a:gd name="connsiteX125" fmla="*/ 624806 w 904875"/>
                <a:gd name="connsiteY125" fmla="*/ 342900 h 495300"/>
                <a:gd name="connsiteX126" fmla="*/ 621949 w 904875"/>
                <a:gd name="connsiteY126" fmla="*/ 333375 h 495300"/>
                <a:gd name="connsiteX127" fmla="*/ 694529 w 904875"/>
                <a:gd name="connsiteY127" fmla="*/ 375475 h 495300"/>
                <a:gd name="connsiteX128" fmla="*/ 681823 w 904875"/>
                <a:gd name="connsiteY128" fmla="*/ 399232 h 495300"/>
                <a:gd name="connsiteX129" fmla="*/ 676241 w 904875"/>
                <a:gd name="connsiteY129" fmla="*/ 400050 h 495300"/>
                <a:gd name="connsiteX130" fmla="*/ 533366 w 904875"/>
                <a:gd name="connsiteY130" fmla="*/ 400050 h 495300"/>
                <a:gd name="connsiteX131" fmla="*/ 533366 w 904875"/>
                <a:gd name="connsiteY131" fmla="*/ 457200 h 495300"/>
                <a:gd name="connsiteX132" fmla="*/ 552988 w 904875"/>
                <a:gd name="connsiteY132" fmla="*/ 457200 h 495300"/>
                <a:gd name="connsiteX133" fmla="*/ 571466 w 904875"/>
                <a:gd name="connsiteY133" fmla="*/ 475679 h 495300"/>
                <a:gd name="connsiteX134" fmla="*/ 571466 w 904875"/>
                <a:gd name="connsiteY134" fmla="*/ 476821 h 495300"/>
                <a:gd name="connsiteX135" fmla="*/ 552988 w 904875"/>
                <a:gd name="connsiteY135" fmla="*/ 495300 h 495300"/>
                <a:gd name="connsiteX136" fmla="*/ 361345 w 904875"/>
                <a:gd name="connsiteY136" fmla="*/ 495300 h 495300"/>
                <a:gd name="connsiteX137" fmla="*/ 342866 w 904875"/>
                <a:gd name="connsiteY137" fmla="*/ 476821 h 495300"/>
                <a:gd name="connsiteX138" fmla="*/ 342866 w 904875"/>
                <a:gd name="connsiteY138" fmla="*/ 475679 h 495300"/>
                <a:gd name="connsiteX139" fmla="*/ 361345 w 904875"/>
                <a:gd name="connsiteY139" fmla="*/ 457200 h 495300"/>
                <a:gd name="connsiteX140" fmla="*/ 380966 w 904875"/>
                <a:gd name="connsiteY140" fmla="*/ 457200 h 495300"/>
                <a:gd name="connsiteX141" fmla="*/ 380966 w 904875"/>
                <a:gd name="connsiteY141" fmla="*/ 400050 h 495300"/>
                <a:gd name="connsiteX142" fmla="*/ 238091 w 904875"/>
                <a:gd name="connsiteY142" fmla="*/ 400050 h 495300"/>
                <a:gd name="connsiteX143" fmla="*/ 219081 w 904875"/>
                <a:gd name="connsiteY143" fmla="*/ 380962 h 495300"/>
                <a:gd name="connsiteX144" fmla="*/ 219899 w 904875"/>
                <a:gd name="connsiteY144" fmla="*/ 375475 h 495300"/>
                <a:gd name="connsiteX145" fmla="*/ 226852 w 904875"/>
                <a:gd name="connsiteY145" fmla="*/ 352425 h 495300"/>
                <a:gd name="connsiteX146" fmla="*/ 228281 w 904875"/>
                <a:gd name="connsiteY146" fmla="*/ 347663 h 495300"/>
                <a:gd name="connsiteX147" fmla="*/ 229709 w 904875"/>
                <a:gd name="connsiteY147" fmla="*/ 342900 h 495300"/>
                <a:gd name="connsiteX148" fmla="*/ 232567 w 904875"/>
                <a:gd name="connsiteY148" fmla="*/ 333375 h 495300"/>
                <a:gd name="connsiteX149" fmla="*/ 235424 w 904875"/>
                <a:gd name="connsiteY149" fmla="*/ 323850 h 495300"/>
                <a:gd name="connsiteX150" fmla="*/ 236853 w 904875"/>
                <a:gd name="connsiteY150" fmla="*/ 319088 h 495300"/>
                <a:gd name="connsiteX151" fmla="*/ 238091 w 904875"/>
                <a:gd name="connsiteY151" fmla="*/ 314325 h 495300"/>
                <a:gd name="connsiteX152" fmla="*/ 249712 w 904875"/>
                <a:gd name="connsiteY152" fmla="*/ 276225 h 495300"/>
                <a:gd name="connsiteX153" fmla="*/ 255522 w 904875"/>
                <a:gd name="connsiteY153" fmla="*/ 257175 h 495300"/>
                <a:gd name="connsiteX154" fmla="*/ 257237 w 904875"/>
                <a:gd name="connsiteY154" fmla="*/ 251650 h 495300"/>
                <a:gd name="connsiteX155" fmla="*/ 258475 w 904875"/>
                <a:gd name="connsiteY155" fmla="*/ 247650 h 495300"/>
                <a:gd name="connsiteX156" fmla="*/ 261332 w 904875"/>
                <a:gd name="connsiteY156" fmla="*/ 238125 h 495300"/>
                <a:gd name="connsiteX157" fmla="*/ 272953 w 904875"/>
                <a:gd name="connsiteY157" fmla="*/ 200025 h 495300"/>
                <a:gd name="connsiteX158" fmla="*/ 285716 w 904875"/>
                <a:gd name="connsiteY158" fmla="*/ 159068 h 495300"/>
                <a:gd name="connsiteX159" fmla="*/ 286574 w 904875"/>
                <a:gd name="connsiteY159" fmla="*/ 156305 h 495300"/>
                <a:gd name="connsiteX160" fmla="*/ 304766 w 904875"/>
                <a:gd name="connsiteY160" fmla="*/ 142875 h 495300"/>
                <a:gd name="connsiteX161" fmla="*/ 609566 w 904875"/>
                <a:gd name="connsiteY161" fmla="*/ 142875 h 495300"/>
                <a:gd name="connsiteX162" fmla="*/ 627759 w 904875"/>
                <a:gd name="connsiteY162" fmla="*/ 156400 h 495300"/>
                <a:gd name="connsiteX163" fmla="*/ 628616 w 904875"/>
                <a:gd name="connsiteY163" fmla="*/ 159163 h 495300"/>
                <a:gd name="connsiteX164" fmla="*/ 641094 w 904875"/>
                <a:gd name="connsiteY164" fmla="*/ 200025 h 495300"/>
                <a:gd name="connsiteX165" fmla="*/ 652715 w 904875"/>
                <a:gd name="connsiteY165" fmla="*/ 238125 h 495300"/>
                <a:gd name="connsiteX166" fmla="*/ 655572 w 904875"/>
                <a:gd name="connsiteY166" fmla="*/ 247650 h 495300"/>
                <a:gd name="connsiteX167" fmla="*/ 656810 w 904875"/>
                <a:gd name="connsiteY167" fmla="*/ 251650 h 495300"/>
                <a:gd name="connsiteX168" fmla="*/ 658525 w 904875"/>
                <a:gd name="connsiteY168" fmla="*/ 257175 h 495300"/>
                <a:gd name="connsiteX169" fmla="*/ 664335 w 904875"/>
                <a:gd name="connsiteY169" fmla="*/ 276225 h 495300"/>
                <a:gd name="connsiteX170" fmla="*/ 676241 w 904875"/>
                <a:gd name="connsiteY170" fmla="*/ 314325 h 495300"/>
                <a:gd name="connsiteX171" fmla="*/ 677670 w 904875"/>
                <a:gd name="connsiteY171" fmla="*/ 319088 h 495300"/>
                <a:gd name="connsiteX172" fmla="*/ 679099 w 904875"/>
                <a:gd name="connsiteY172" fmla="*/ 323850 h 495300"/>
                <a:gd name="connsiteX173" fmla="*/ 681956 w 904875"/>
                <a:gd name="connsiteY173" fmla="*/ 333375 h 495300"/>
                <a:gd name="connsiteX174" fmla="*/ 684814 w 904875"/>
                <a:gd name="connsiteY174" fmla="*/ 342900 h 495300"/>
                <a:gd name="connsiteX175" fmla="*/ 686243 w 904875"/>
                <a:gd name="connsiteY175" fmla="*/ 347663 h 495300"/>
                <a:gd name="connsiteX176" fmla="*/ 687671 w 904875"/>
                <a:gd name="connsiteY176" fmla="*/ 352425 h 495300"/>
                <a:gd name="connsiteX177" fmla="*/ 676241 w 904875"/>
                <a:gd name="connsiteY177" fmla="*/ 381000 h 495300"/>
                <a:gd name="connsiteX178" fmla="*/ 621187 w 904875"/>
                <a:gd name="connsiteY178" fmla="*/ 200025 h 495300"/>
                <a:gd name="connsiteX179" fmla="*/ 609566 w 904875"/>
                <a:gd name="connsiteY179" fmla="*/ 161925 h 495300"/>
                <a:gd name="connsiteX180" fmla="*/ 304766 w 904875"/>
                <a:gd name="connsiteY180" fmla="*/ 161925 h 495300"/>
                <a:gd name="connsiteX181" fmla="*/ 238091 w 904875"/>
                <a:gd name="connsiteY181" fmla="*/ 3810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904875" h="495300">
                  <a:moveTo>
                    <a:pt x="304766" y="57150"/>
                  </a:moveTo>
                  <a:lnTo>
                    <a:pt x="361916" y="57150"/>
                  </a:lnTo>
                  <a:lnTo>
                    <a:pt x="382205" y="123825"/>
                  </a:lnTo>
                  <a:lnTo>
                    <a:pt x="304766" y="123825"/>
                  </a:lnTo>
                  <a:close/>
                  <a:moveTo>
                    <a:pt x="70451" y="200025"/>
                  </a:moveTo>
                  <a:lnTo>
                    <a:pt x="171416" y="200025"/>
                  </a:lnTo>
                  <a:lnTo>
                    <a:pt x="171416" y="142875"/>
                  </a:lnTo>
                  <a:lnTo>
                    <a:pt x="87787" y="142875"/>
                  </a:lnTo>
                  <a:close/>
                  <a:moveTo>
                    <a:pt x="285716" y="57150"/>
                  </a:moveTo>
                  <a:lnTo>
                    <a:pt x="190466" y="57150"/>
                  </a:lnTo>
                  <a:lnTo>
                    <a:pt x="190466" y="123825"/>
                  </a:lnTo>
                  <a:lnTo>
                    <a:pt x="285716" y="123825"/>
                  </a:lnTo>
                  <a:close/>
                  <a:moveTo>
                    <a:pt x="190466" y="200025"/>
                  </a:moveTo>
                  <a:lnTo>
                    <a:pt x="253331" y="200025"/>
                  </a:lnTo>
                  <a:lnTo>
                    <a:pt x="268286" y="150876"/>
                  </a:lnTo>
                  <a:cubicBezTo>
                    <a:pt x="269180" y="148079"/>
                    <a:pt x="270395" y="145393"/>
                    <a:pt x="271905" y="142875"/>
                  </a:cubicBezTo>
                  <a:lnTo>
                    <a:pt x="190466" y="142875"/>
                  </a:lnTo>
                  <a:close/>
                  <a:moveTo>
                    <a:pt x="171416" y="57150"/>
                  </a:moveTo>
                  <a:lnTo>
                    <a:pt x="114266" y="57150"/>
                  </a:lnTo>
                  <a:lnTo>
                    <a:pt x="93597" y="123825"/>
                  </a:lnTo>
                  <a:lnTo>
                    <a:pt x="171416" y="123825"/>
                  </a:lnTo>
                  <a:close/>
                  <a:moveTo>
                    <a:pt x="241711" y="238125"/>
                  </a:moveTo>
                  <a:lnTo>
                    <a:pt x="19016" y="238125"/>
                  </a:lnTo>
                  <a:lnTo>
                    <a:pt x="85691" y="19050"/>
                  </a:lnTo>
                  <a:lnTo>
                    <a:pt x="390491" y="19050"/>
                  </a:lnTo>
                  <a:lnTo>
                    <a:pt x="422400" y="123825"/>
                  </a:lnTo>
                  <a:lnTo>
                    <a:pt x="442307" y="123825"/>
                  </a:lnTo>
                  <a:lnTo>
                    <a:pt x="408684" y="13526"/>
                  </a:lnTo>
                  <a:cubicBezTo>
                    <a:pt x="406254" y="5506"/>
                    <a:pt x="398871" y="17"/>
                    <a:pt x="390491" y="0"/>
                  </a:cubicBezTo>
                  <a:lnTo>
                    <a:pt x="85691" y="0"/>
                  </a:lnTo>
                  <a:cubicBezTo>
                    <a:pt x="77313" y="17"/>
                    <a:pt x="69929" y="5506"/>
                    <a:pt x="67499" y="13526"/>
                  </a:cubicBezTo>
                  <a:lnTo>
                    <a:pt x="824" y="232600"/>
                  </a:lnTo>
                  <a:cubicBezTo>
                    <a:pt x="-2227" y="242669"/>
                    <a:pt x="3462" y="253305"/>
                    <a:pt x="13531" y="256357"/>
                  </a:cubicBezTo>
                  <a:cubicBezTo>
                    <a:pt x="15309" y="256895"/>
                    <a:pt x="17158" y="257171"/>
                    <a:pt x="19016" y="257175"/>
                  </a:cubicBezTo>
                  <a:lnTo>
                    <a:pt x="161891" y="257175"/>
                  </a:lnTo>
                  <a:lnTo>
                    <a:pt x="161891" y="314325"/>
                  </a:lnTo>
                  <a:lnTo>
                    <a:pt x="142270" y="314325"/>
                  </a:lnTo>
                  <a:cubicBezTo>
                    <a:pt x="132065" y="314325"/>
                    <a:pt x="123791" y="322598"/>
                    <a:pt x="123791" y="332804"/>
                  </a:cubicBezTo>
                  <a:lnTo>
                    <a:pt x="123791" y="333947"/>
                  </a:lnTo>
                  <a:cubicBezTo>
                    <a:pt x="123791" y="344152"/>
                    <a:pt x="132065" y="352425"/>
                    <a:pt x="142270" y="352425"/>
                  </a:cubicBezTo>
                  <a:lnTo>
                    <a:pt x="206945" y="352425"/>
                  </a:lnTo>
                  <a:close/>
                  <a:moveTo>
                    <a:pt x="660811" y="200025"/>
                  </a:moveTo>
                  <a:lnTo>
                    <a:pt x="723866" y="200025"/>
                  </a:lnTo>
                  <a:lnTo>
                    <a:pt x="723866" y="142875"/>
                  </a:lnTo>
                  <a:lnTo>
                    <a:pt x="642428" y="142875"/>
                  </a:lnTo>
                  <a:cubicBezTo>
                    <a:pt x="643938" y="145393"/>
                    <a:pt x="645153" y="148079"/>
                    <a:pt x="646047" y="150876"/>
                  </a:cubicBezTo>
                  <a:close/>
                  <a:moveTo>
                    <a:pt x="742916" y="200025"/>
                  </a:moveTo>
                  <a:lnTo>
                    <a:pt x="843881" y="200025"/>
                  </a:lnTo>
                  <a:lnTo>
                    <a:pt x="826451" y="142875"/>
                  </a:lnTo>
                  <a:lnTo>
                    <a:pt x="742916" y="142875"/>
                  </a:lnTo>
                  <a:close/>
                  <a:moveTo>
                    <a:pt x="742916" y="57150"/>
                  </a:moveTo>
                  <a:lnTo>
                    <a:pt x="742916" y="123825"/>
                  </a:lnTo>
                  <a:lnTo>
                    <a:pt x="820736" y="123825"/>
                  </a:lnTo>
                  <a:lnTo>
                    <a:pt x="800066" y="57150"/>
                  </a:lnTo>
                  <a:close/>
                  <a:moveTo>
                    <a:pt x="723866" y="57150"/>
                  </a:moveTo>
                  <a:lnTo>
                    <a:pt x="628616" y="57150"/>
                  </a:lnTo>
                  <a:lnTo>
                    <a:pt x="628616" y="123825"/>
                  </a:lnTo>
                  <a:lnTo>
                    <a:pt x="723866" y="123825"/>
                  </a:lnTo>
                  <a:close/>
                  <a:moveTo>
                    <a:pt x="609566" y="57150"/>
                  </a:moveTo>
                  <a:lnTo>
                    <a:pt x="552416" y="57150"/>
                  </a:lnTo>
                  <a:lnTo>
                    <a:pt x="532128" y="123825"/>
                  </a:lnTo>
                  <a:lnTo>
                    <a:pt x="609566" y="123825"/>
                  </a:lnTo>
                  <a:close/>
                  <a:moveTo>
                    <a:pt x="913509" y="232600"/>
                  </a:moveTo>
                  <a:lnTo>
                    <a:pt x="846834" y="13526"/>
                  </a:lnTo>
                  <a:cubicBezTo>
                    <a:pt x="844404" y="5506"/>
                    <a:pt x="837021" y="17"/>
                    <a:pt x="828641" y="0"/>
                  </a:cubicBezTo>
                  <a:lnTo>
                    <a:pt x="523841" y="0"/>
                  </a:lnTo>
                  <a:cubicBezTo>
                    <a:pt x="515462" y="17"/>
                    <a:pt x="508079" y="5506"/>
                    <a:pt x="505649" y="13526"/>
                  </a:cubicBezTo>
                  <a:lnTo>
                    <a:pt x="472025" y="123825"/>
                  </a:lnTo>
                  <a:lnTo>
                    <a:pt x="491933" y="123825"/>
                  </a:lnTo>
                  <a:lnTo>
                    <a:pt x="523841" y="19050"/>
                  </a:lnTo>
                  <a:lnTo>
                    <a:pt x="828641" y="19050"/>
                  </a:lnTo>
                  <a:lnTo>
                    <a:pt x="895316" y="238125"/>
                  </a:lnTo>
                  <a:lnTo>
                    <a:pt x="672622" y="238125"/>
                  </a:lnTo>
                  <a:lnTo>
                    <a:pt x="707388" y="352425"/>
                  </a:lnTo>
                  <a:lnTo>
                    <a:pt x="772063" y="352425"/>
                  </a:lnTo>
                  <a:cubicBezTo>
                    <a:pt x="782268" y="352425"/>
                    <a:pt x="790541" y="344152"/>
                    <a:pt x="790541" y="333947"/>
                  </a:cubicBezTo>
                  <a:lnTo>
                    <a:pt x="790541" y="332804"/>
                  </a:lnTo>
                  <a:cubicBezTo>
                    <a:pt x="790541" y="322598"/>
                    <a:pt x="782268" y="314325"/>
                    <a:pt x="772063" y="314325"/>
                  </a:cubicBezTo>
                  <a:lnTo>
                    <a:pt x="752441" y="314325"/>
                  </a:lnTo>
                  <a:lnTo>
                    <a:pt x="752441" y="257175"/>
                  </a:lnTo>
                  <a:lnTo>
                    <a:pt x="895316" y="257175"/>
                  </a:lnTo>
                  <a:cubicBezTo>
                    <a:pt x="905838" y="257154"/>
                    <a:pt x="914349" y="248607"/>
                    <a:pt x="914327" y="238087"/>
                  </a:cubicBezTo>
                  <a:cubicBezTo>
                    <a:pt x="914324" y="236228"/>
                    <a:pt x="914048" y="234380"/>
                    <a:pt x="913509" y="232600"/>
                  </a:cubicBezTo>
                  <a:close/>
                  <a:moveTo>
                    <a:pt x="409541" y="342900"/>
                  </a:moveTo>
                  <a:lnTo>
                    <a:pt x="504791" y="342900"/>
                  </a:lnTo>
                  <a:lnTo>
                    <a:pt x="504791" y="285750"/>
                  </a:lnTo>
                  <a:lnTo>
                    <a:pt x="409541" y="285750"/>
                  </a:lnTo>
                  <a:close/>
                  <a:moveTo>
                    <a:pt x="321435" y="238125"/>
                  </a:moveTo>
                  <a:lnTo>
                    <a:pt x="318578" y="247650"/>
                  </a:lnTo>
                  <a:lnTo>
                    <a:pt x="315720" y="257175"/>
                  </a:lnTo>
                  <a:lnTo>
                    <a:pt x="314387" y="261461"/>
                  </a:lnTo>
                  <a:lnTo>
                    <a:pt x="312767" y="266700"/>
                  </a:lnTo>
                  <a:lnTo>
                    <a:pt x="390491" y="266700"/>
                  </a:lnTo>
                  <a:lnTo>
                    <a:pt x="390491" y="200025"/>
                  </a:lnTo>
                  <a:lnTo>
                    <a:pt x="333341" y="200025"/>
                  </a:lnTo>
                  <a:close/>
                  <a:moveTo>
                    <a:pt x="306957" y="285750"/>
                  </a:moveTo>
                  <a:lnTo>
                    <a:pt x="298289" y="314325"/>
                  </a:lnTo>
                  <a:lnTo>
                    <a:pt x="296861" y="319088"/>
                  </a:lnTo>
                  <a:lnTo>
                    <a:pt x="295241" y="323850"/>
                  </a:lnTo>
                  <a:lnTo>
                    <a:pt x="292384" y="333375"/>
                  </a:lnTo>
                  <a:lnTo>
                    <a:pt x="289526" y="342900"/>
                  </a:lnTo>
                  <a:lnTo>
                    <a:pt x="390491" y="342900"/>
                  </a:lnTo>
                  <a:lnTo>
                    <a:pt x="390491" y="285750"/>
                  </a:lnTo>
                  <a:lnTo>
                    <a:pt x="306862" y="285750"/>
                  </a:lnTo>
                  <a:close/>
                  <a:moveTo>
                    <a:pt x="468882" y="200025"/>
                  </a:moveTo>
                  <a:lnTo>
                    <a:pt x="409541" y="200025"/>
                  </a:lnTo>
                  <a:lnTo>
                    <a:pt x="409541" y="266700"/>
                  </a:lnTo>
                  <a:lnTo>
                    <a:pt x="504791" y="266700"/>
                  </a:lnTo>
                  <a:lnTo>
                    <a:pt x="504791" y="200025"/>
                  </a:lnTo>
                  <a:lnTo>
                    <a:pt x="468787" y="200025"/>
                  </a:lnTo>
                  <a:close/>
                  <a:moveTo>
                    <a:pt x="601756" y="266700"/>
                  </a:moveTo>
                  <a:lnTo>
                    <a:pt x="600041" y="261461"/>
                  </a:lnTo>
                  <a:lnTo>
                    <a:pt x="598708" y="257175"/>
                  </a:lnTo>
                  <a:lnTo>
                    <a:pt x="595850" y="247650"/>
                  </a:lnTo>
                  <a:lnTo>
                    <a:pt x="592993" y="238125"/>
                  </a:lnTo>
                  <a:lnTo>
                    <a:pt x="580991" y="200025"/>
                  </a:lnTo>
                  <a:lnTo>
                    <a:pt x="523841" y="200025"/>
                  </a:lnTo>
                  <a:lnTo>
                    <a:pt x="523841" y="266700"/>
                  </a:lnTo>
                  <a:lnTo>
                    <a:pt x="601661" y="266700"/>
                  </a:lnTo>
                  <a:close/>
                  <a:moveTo>
                    <a:pt x="619091" y="323850"/>
                  </a:moveTo>
                  <a:lnTo>
                    <a:pt x="617663" y="319088"/>
                  </a:lnTo>
                  <a:lnTo>
                    <a:pt x="616234" y="314325"/>
                  </a:lnTo>
                  <a:lnTo>
                    <a:pt x="607566" y="285750"/>
                  </a:lnTo>
                  <a:lnTo>
                    <a:pt x="523841" y="285750"/>
                  </a:lnTo>
                  <a:lnTo>
                    <a:pt x="523841" y="342900"/>
                  </a:lnTo>
                  <a:lnTo>
                    <a:pt x="624806" y="342900"/>
                  </a:lnTo>
                  <a:lnTo>
                    <a:pt x="621949" y="333375"/>
                  </a:lnTo>
                  <a:close/>
                  <a:moveTo>
                    <a:pt x="694529" y="375475"/>
                  </a:moveTo>
                  <a:cubicBezTo>
                    <a:pt x="697580" y="385544"/>
                    <a:pt x="691892" y="396180"/>
                    <a:pt x="681823" y="399232"/>
                  </a:cubicBezTo>
                  <a:cubicBezTo>
                    <a:pt x="680013" y="399780"/>
                    <a:pt x="678132" y="400056"/>
                    <a:pt x="676241" y="400050"/>
                  </a:cubicBezTo>
                  <a:lnTo>
                    <a:pt x="533366" y="400050"/>
                  </a:lnTo>
                  <a:lnTo>
                    <a:pt x="533366" y="457200"/>
                  </a:lnTo>
                  <a:lnTo>
                    <a:pt x="552988" y="457200"/>
                  </a:lnTo>
                  <a:cubicBezTo>
                    <a:pt x="563193" y="457200"/>
                    <a:pt x="571466" y="465473"/>
                    <a:pt x="571466" y="475679"/>
                  </a:cubicBezTo>
                  <a:lnTo>
                    <a:pt x="571466" y="476821"/>
                  </a:lnTo>
                  <a:cubicBezTo>
                    <a:pt x="571466" y="487027"/>
                    <a:pt x="563193" y="495300"/>
                    <a:pt x="552988" y="495300"/>
                  </a:cubicBezTo>
                  <a:lnTo>
                    <a:pt x="361345" y="495300"/>
                  </a:lnTo>
                  <a:cubicBezTo>
                    <a:pt x="351140" y="495300"/>
                    <a:pt x="342866" y="487027"/>
                    <a:pt x="342866" y="476821"/>
                  </a:cubicBezTo>
                  <a:lnTo>
                    <a:pt x="342866" y="475679"/>
                  </a:lnTo>
                  <a:cubicBezTo>
                    <a:pt x="342866" y="465473"/>
                    <a:pt x="351140" y="457200"/>
                    <a:pt x="361345" y="457200"/>
                  </a:cubicBezTo>
                  <a:lnTo>
                    <a:pt x="380966" y="457200"/>
                  </a:lnTo>
                  <a:lnTo>
                    <a:pt x="380966" y="400050"/>
                  </a:lnTo>
                  <a:lnTo>
                    <a:pt x="238091" y="400050"/>
                  </a:lnTo>
                  <a:cubicBezTo>
                    <a:pt x="227570" y="400029"/>
                    <a:pt x="219059" y="391482"/>
                    <a:pt x="219081" y="380962"/>
                  </a:cubicBezTo>
                  <a:cubicBezTo>
                    <a:pt x="219084" y="379103"/>
                    <a:pt x="219360" y="377255"/>
                    <a:pt x="219899" y="375475"/>
                  </a:cubicBezTo>
                  <a:lnTo>
                    <a:pt x="226852" y="352425"/>
                  </a:lnTo>
                  <a:lnTo>
                    <a:pt x="228281" y="347663"/>
                  </a:lnTo>
                  <a:lnTo>
                    <a:pt x="229709" y="342900"/>
                  </a:lnTo>
                  <a:lnTo>
                    <a:pt x="232567" y="333375"/>
                  </a:lnTo>
                  <a:lnTo>
                    <a:pt x="235424" y="323850"/>
                  </a:lnTo>
                  <a:lnTo>
                    <a:pt x="236853" y="319088"/>
                  </a:lnTo>
                  <a:lnTo>
                    <a:pt x="238091" y="314325"/>
                  </a:lnTo>
                  <a:lnTo>
                    <a:pt x="249712" y="276225"/>
                  </a:lnTo>
                  <a:lnTo>
                    <a:pt x="255522" y="257175"/>
                  </a:lnTo>
                  <a:lnTo>
                    <a:pt x="257237" y="251650"/>
                  </a:lnTo>
                  <a:lnTo>
                    <a:pt x="258475" y="247650"/>
                  </a:lnTo>
                  <a:lnTo>
                    <a:pt x="261332" y="238125"/>
                  </a:lnTo>
                  <a:lnTo>
                    <a:pt x="272953" y="200025"/>
                  </a:lnTo>
                  <a:lnTo>
                    <a:pt x="285716" y="159068"/>
                  </a:lnTo>
                  <a:lnTo>
                    <a:pt x="286574" y="156305"/>
                  </a:lnTo>
                  <a:cubicBezTo>
                    <a:pt x="289038" y="148324"/>
                    <a:pt x="296414" y="142879"/>
                    <a:pt x="304766" y="142875"/>
                  </a:cubicBezTo>
                  <a:lnTo>
                    <a:pt x="609566" y="142875"/>
                  </a:lnTo>
                  <a:cubicBezTo>
                    <a:pt x="617946" y="142892"/>
                    <a:pt x="625329" y="148381"/>
                    <a:pt x="627759" y="156400"/>
                  </a:cubicBezTo>
                  <a:lnTo>
                    <a:pt x="628616" y="159163"/>
                  </a:lnTo>
                  <a:lnTo>
                    <a:pt x="641094" y="200025"/>
                  </a:lnTo>
                  <a:lnTo>
                    <a:pt x="652715" y="238125"/>
                  </a:lnTo>
                  <a:lnTo>
                    <a:pt x="655572" y="247650"/>
                  </a:lnTo>
                  <a:lnTo>
                    <a:pt x="656810" y="251650"/>
                  </a:lnTo>
                  <a:lnTo>
                    <a:pt x="658525" y="257175"/>
                  </a:lnTo>
                  <a:lnTo>
                    <a:pt x="664335" y="276225"/>
                  </a:lnTo>
                  <a:lnTo>
                    <a:pt x="676241" y="314325"/>
                  </a:lnTo>
                  <a:lnTo>
                    <a:pt x="677670" y="319088"/>
                  </a:lnTo>
                  <a:lnTo>
                    <a:pt x="679099" y="323850"/>
                  </a:lnTo>
                  <a:lnTo>
                    <a:pt x="681956" y="333375"/>
                  </a:lnTo>
                  <a:lnTo>
                    <a:pt x="684814" y="342900"/>
                  </a:lnTo>
                  <a:lnTo>
                    <a:pt x="686243" y="347663"/>
                  </a:lnTo>
                  <a:lnTo>
                    <a:pt x="687671" y="352425"/>
                  </a:lnTo>
                  <a:close/>
                  <a:moveTo>
                    <a:pt x="676241" y="381000"/>
                  </a:moveTo>
                  <a:lnTo>
                    <a:pt x="621187" y="200025"/>
                  </a:lnTo>
                  <a:lnTo>
                    <a:pt x="609566" y="161925"/>
                  </a:lnTo>
                  <a:lnTo>
                    <a:pt x="304766" y="161925"/>
                  </a:lnTo>
                  <a:lnTo>
                    <a:pt x="238091" y="381000"/>
                  </a:lnTo>
                  <a:close/>
                </a:path>
              </a:pathLst>
            </a:custGeom>
            <a:solidFill>
              <a:sysClr val="windowText" lastClr="000000">
                <a:lumMod val="95000"/>
                <a:lumOff val="5000"/>
              </a:sysClr>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Innogy Light" panose="020B0303040000020003" pitchFamily="34" charset="0"/>
              </a:endParaRPr>
            </a:p>
          </p:txBody>
        </p:sp>
        <p:sp>
          <p:nvSpPr>
            <p:cNvPr id="82" name="EON_Pict_Wind_Farm">
              <a:extLst>
                <a:ext uri="{FF2B5EF4-FFF2-40B4-BE49-F238E27FC236}">
                  <a16:creationId xmlns:a16="http://schemas.microsoft.com/office/drawing/2014/main" id="{B7172600-56E6-46AD-872F-883604FAF9A3}"/>
                </a:ext>
              </a:extLst>
            </p:cNvPr>
            <p:cNvSpPr>
              <a:spLocks noChangeAspect="1"/>
            </p:cNvSpPr>
            <p:nvPr/>
          </p:nvSpPr>
          <p:spPr>
            <a:xfrm>
              <a:off x="7032348" y="939142"/>
              <a:ext cx="537430" cy="3960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ysClr val="windowText" lastClr="000000">
                <a:lumMod val="95000"/>
                <a:lumOff val="5000"/>
              </a:sysClr>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Innogy Light" panose="020B0303040000020003" pitchFamily="34" charset="0"/>
              </a:endParaRPr>
            </a:p>
          </p:txBody>
        </p:sp>
        <p:sp>
          <p:nvSpPr>
            <p:cNvPr id="83" name="Pfeil: nach oben gebogen 82">
              <a:extLst>
                <a:ext uri="{FF2B5EF4-FFF2-40B4-BE49-F238E27FC236}">
                  <a16:creationId xmlns:a16="http://schemas.microsoft.com/office/drawing/2014/main" id="{A7801DC0-A752-4CD6-B189-706C36E08E69}"/>
                </a:ext>
              </a:extLst>
            </p:cNvPr>
            <p:cNvSpPr/>
            <p:nvPr/>
          </p:nvSpPr>
          <p:spPr bwMode="gray">
            <a:xfrm rot="10800000">
              <a:off x="5366790" y="1276446"/>
              <a:ext cx="1338473" cy="396000"/>
            </a:xfrm>
            <a:prstGeom prst="bentUpArrow">
              <a:avLst/>
            </a:prstGeom>
            <a:solidFill>
              <a:srgbClr val="009BA5"/>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84" name="Textfeld 83">
              <a:extLst>
                <a:ext uri="{FF2B5EF4-FFF2-40B4-BE49-F238E27FC236}">
                  <a16:creationId xmlns:a16="http://schemas.microsoft.com/office/drawing/2014/main" id="{B6B2E12A-9044-4F22-9A4F-9E644F5F1E46}"/>
                </a:ext>
              </a:extLst>
            </p:cNvPr>
            <p:cNvSpPr txBox="1"/>
            <p:nvPr/>
          </p:nvSpPr>
          <p:spPr>
            <a:xfrm>
              <a:off x="5277363" y="1016513"/>
              <a:ext cx="1784463" cy="246221"/>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0" i="0" u="none" strike="noStrike" kern="0" cap="none" spc="0" normalizeH="0" baseline="0" noProof="0" dirty="0">
                  <a:ln>
                    <a:noFill/>
                  </a:ln>
                  <a:solidFill>
                    <a:prstClr val="black"/>
                  </a:solidFill>
                  <a:effectLst/>
                  <a:uLnTx/>
                  <a:uFillTx/>
                  <a:latin typeface="Calibri"/>
                </a:rPr>
                <a:t>EE aus dem Ausland (Offshore)</a:t>
              </a:r>
            </a:p>
          </p:txBody>
        </p:sp>
        <p:pic>
          <p:nvPicPr>
            <p:cNvPr id="85" name="Grafik 84">
              <a:extLst>
                <a:ext uri="{FF2B5EF4-FFF2-40B4-BE49-F238E27FC236}">
                  <a16:creationId xmlns:a16="http://schemas.microsoft.com/office/drawing/2014/main" id="{294225C3-0678-41C3-BEF9-41FE09D424E6}"/>
                </a:ext>
              </a:extLst>
            </p:cNvPr>
            <p:cNvPicPr>
              <a:picLocks noChangeAspect="1"/>
            </p:cNvPicPr>
            <p:nvPr/>
          </p:nvPicPr>
          <p:blipFill>
            <a:blip r:embed="rId8"/>
            <a:stretch>
              <a:fillRect/>
            </a:stretch>
          </p:blipFill>
          <p:spPr>
            <a:xfrm>
              <a:off x="4894190" y="1040377"/>
              <a:ext cx="390250" cy="288000"/>
            </a:xfrm>
            <a:prstGeom prst="rect">
              <a:avLst/>
            </a:prstGeom>
          </p:spPr>
        </p:pic>
        <p:grpSp>
          <p:nvGrpSpPr>
            <p:cNvPr id="86" name="Gruppieren 85">
              <a:extLst>
                <a:ext uri="{FF2B5EF4-FFF2-40B4-BE49-F238E27FC236}">
                  <a16:creationId xmlns:a16="http://schemas.microsoft.com/office/drawing/2014/main" id="{72D95033-1AE0-459E-A7B8-15F3C13EE85D}"/>
                </a:ext>
              </a:extLst>
            </p:cNvPr>
            <p:cNvGrpSpPr/>
            <p:nvPr/>
          </p:nvGrpSpPr>
          <p:grpSpPr>
            <a:xfrm>
              <a:off x="7657758" y="763598"/>
              <a:ext cx="360000" cy="360000"/>
              <a:chOff x="7657758" y="763598"/>
              <a:chExt cx="360000" cy="360000"/>
            </a:xfrm>
          </p:grpSpPr>
          <p:sp>
            <p:nvSpPr>
              <p:cNvPr id="87" name="Ellipse 86">
                <a:extLst>
                  <a:ext uri="{FF2B5EF4-FFF2-40B4-BE49-F238E27FC236}">
                    <a16:creationId xmlns:a16="http://schemas.microsoft.com/office/drawing/2014/main" id="{12B6B790-54CA-4601-8A70-1AFDC5833A88}"/>
                  </a:ext>
                </a:extLst>
              </p:cNvPr>
              <p:cNvSpPr/>
              <p:nvPr/>
            </p:nvSpPr>
            <p:spPr bwMode="gray">
              <a:xfrm>
                <a:off x="7657758" y="763598"/>
                <a:ext cx="360000" cy="360000"/>
              </a:xfrm>
              <a:prstGeom prst="ellipse">
                <a:avLst/>
              </a:prstGeom>
              <a:solidFill>
                <a:srgbClr val="009BA5"/>
              </a:solidFill>
              <a:ln w="25400" cap="sq" cmpd="sng" algn="ctr">
                <a:solidFill>
                  <a:sysClr val="window" lastClr="FFFFFF"/>
                </a:solidFill>
                <a:prstDash val="solid"/>
                <a:miter lim="800000"/>
              </a:ln>
              <a:effectLst>
                <a:outerShdw blurRad="50800" dist="38100" dir="2700000" algn="tl" rotWithShape="0">
                  <a:prstClr val="black">
                    <a:alpha val="40000"/>
                  </a:prstClr>
                </a:outerShdw>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88" name="Textfeld 87">
                <a:extLst>
                  <a:ext uri="{FF2B5EF4-FFF2-40B4-BE49-F238E27FC236}">
                    <a16:creationId xmlns:a16="http://schemas.microsoft.com/office/drawing/2014/main" id="{C6673FE0-A845-4B84-8B42-FD8B154CB5A2}"/>
                  </a:ext>
                </a:extLst>
              </p:cNvPr>
              <p:cNvSpPr txBox="1"/>
              <p:nvPr/>
            </p:nvSpPr>
            <p:spPr>
              <a:xfrm>
                <a:off x="7699739" y="789710"/>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1" i="0" u="none" strike="noStrike" kern="0" cap="none" spc="0" normalizeH="0" baseline="0" noProof="0" dirty="0">
                    <a:ln>
                      <a:noFill/>
                    </a:ln>
                    <a:solidFill>
                      <a:srgbClr val="143C8C"/>
                    </a:solidFill>
                    <a:effectLst/>
                    <a:uLnTx/>
                    <a:uFillTx/>
                    <a:latin typeface="Calibri"/>
                  </a:rPr>
                  <a:t>2</a:t>
                </a:r>
              </a:p>
            </p:txBody>
          </p:sp>
        </p:grpSp>
      </p:grpSp>
      <p:sp>
        <p:nvSpPr>
          <p:cNvPr id="89" name="Textfeld 88">
            <a:extLst>
              <a:ext uri="{FF2B5EF4-FFF2-40B4-BE49-F238E27FC236}">
                <a16:creationId xmlns:a16="http://schemas.microsoft.com/office/drawing/2014/main" id="{269A8D45-2991-4C7B-8BF9-321AF06B811B}"/>
              </a:ext>
            </a:extLst>
          </p:cNvPr>
          <p:cNvSpPr txBox="1"/>
          <p:nvPr/>
        </p:nvSpPr>
        <p:spPr>
          <a:xfrm>
            <a:off x="7568269" y="1804272"/>
            <a:ext cx="1500218" cy="1813338"/>
          </a:xfrm>
          <a:prstGeom prst="rect">
            <a:avLst/>
          </a:prstGeom>
          <a:solidFill>
            <a:srgbClr val="009BA5"/>
          </a:solidFill>
          <a:ln w="25400" cap="sq" cmpd="sng" algn="ctr">
            <a:solidFill>
              <a:sysClr val="window" lastClr="FFFFFF"/>
            </a:solidFill>
            <a:prstDash val="solid"/>
            <a:miter lim="800000"/>
          </a:ln>
          <a:effectLst>
            <a:outerShdw blurRad="50800" dist="38100" dir="2700000" algn="tl" rotWithShape="0">
              <a:prstClr val="black">
                <a:alpha val="40000"/>
              </a:prstClr>
            </a:outerShdw>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defRPr lang="de-DE"/>
            </a:defPPr>
            <a:lvl1pPr algn="ctr">
              <a:defRPr sz="12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de-DE" sz="1200" b="1" i="0" u="none" strike="noStrike" kern="0" cap="none" spc="0" normalizeH="0" baseline="0" noProof="0" dirty="0">
                <a:ln>
                  <a:noFill/>
                </a:ln>
                <a:solidFill>
                  <a:prstClr val="white"/>
                </a:solidFill>
                <a:effectLst/>
                <a:uLnTx/>
                <a:uFillTx/>
                <a:latin typeface="Calibri"/>
                <a:ea typeface="+mn-ea"/>
                <a:cs typeface="+mn-cs"/>
              </a:rPr>
              <a:t>EU </a:t>
            </a:r>
            <a:r>
              <a:rPr kumimoji="0" lang="de-DE" sz="1200" b="1" i="0" u="none" strike="noStrike" kern="0" cap="none" spc="0" normalizeH="0" baseline="0" noProof="0" dirty="0" err="1">
                <a:ln>
                  <a:noFill/>
                </a:ln>
                <a:solidFill>
                  <a:prstClr val="white"/>
                </a:solidFill>
                <a:effectLst/>
                <a:uLnTx/>
                <a:uFillTx/>
                <a:latin typeface="Calibri"/>
                <a:ea typeface="+mn-ea"/>
                <a:cs typeface="+mn-cs"/>
              </a:rPr>
              <a:t>Taxomony</a:t>
            </a:r>
            <a:r>
              <a:rPr kumimoji="0" lang="de-DE" sz="1200" b="1" i="0" u="none" strike="noStrike" kern="0" cap="none" spc="0" normalizeH="0" baseline="0" noProof="0" dirty="0">
                <a:ln>
                  <a:noFill/>
                </a:ln>
                <a:solidFill>
                  <a:prstClr val="white"/>
                </a:solidFill>
                <a:effectLst/>
                <a:uLnTx/>
                <a:uFillTx/>
                <a:latin typeface="Calibri"/>
                <a:ea typeface="+mn-ea"/>
                <a:cs typeface="+mn-cs"/>
              </a:rPr>
              <a:t>:</a:t>
            </a:r>
          </a:p>
          <a:p>
            <a:pPr marL="0" marR="0" lvl="0" indent="0" algn="l" defTabSz="914400" eaLnBrk="1" fontAlgn="auto" latinLnBrk="0" hangingPunct="1">
              <a:lnSpc>
                <a:spcPct val="100000"/>
              </a:lnSpc>
              <a:spcBef>
                <a:spcPts val="600"/>
              </a:spcBef>
              <a:spcAft>
                <a:spcPts val="0"/>
              </a:spcAft>
              <a:buClrTx/>
              <a:buSzTx/>
              <a:buFontTx/>
              <a:buNone/>
              <a:tabLst/>
              <a:defRPr/>
            </a:pPr>
            <a:r>
              <a:rPr kumimoji="0" lang="de-DE" sz="1000" b="0" i="0" u="none" strike="noStrike" kern="0" cap="none" spc="0" normalizeH="0" baseline="0" noProof="0" dirty="0">
                <a:ln>
                  <a:noFill/>
                </a:ln>
                <a:solidFill>
                  <a:prstClr val="white"/>
                </a:solidFill>
                <a:effectLst/>
                <a:uLnTx/>
                <a:uFillTx/>
                <a:latin typeface="Calibri"/>
                <a:ea typeface="+mn-ea"/>
                <a:cs typeface="+mn-cs"/>
              </a:rPr>
              <a:t>Nuklear und Erdgas (Kraftwerke) ab 2023 als</a:t>
            </a:r>
            <a:r>
              <a:rPr kumimoji="0" lang="de-DE" sz="1000" b="0" i="0" u="none" strike="noStrike" kern="0" cap="none" spc="0" normalizeH="0" noProof="0" dirty="0">
                <a:ln>
                  <a:noFill/>
                </a:ln>
                <a:solidFill>
                  <a:prstClr val="white"/>
                </a:solidFill>
                <a:effectLst/>
                <a:uLnTx/>
                <a:uFillTx/>
                <a:latin typeface="Calibri"/>
                <a:ea typeface="+mn-ea"/>
                <a:cs typeface="+mn-cs"/>
              </a:rPr>
              <a:t> klimaneutral eingestuft (Gas bis 2035)</a:t>
            </a:r>
            <a:endParaRPr kumimoji="0" lang="de-DE" sz="1000" b="0" i="0" u="none" strike="noStrike" kern="0" cap="none" spc="0" normalizeH="0" baseline="0" noProof="0" dirty="0">
              <a:ln>
                <a:noFill/>
              </a:ln>
              <a:solidFill>
                <a:prstClr val="white"/>
              </a:solidFill>
              <a:effectLst/>
              <a:uLnTx/>
              <a:uFillTx/>
              <a:latin typeface="Calibri"/>
              <a:ea typeface="+mn-ea"/>
              <a:cs typeface="+mn-cs"/>
            </a:endParaRPr>
          </a:p>
          <a:p>
            <a:pPr marL="0" marR="0" lvl="0" indent="0" algn="l" defTabSz="914400" eaLnBrk="1" fontAlgn="auto" latinLnBrk="0" hangingPunct="1">
              <a:lnSpc>
                <a:spcPct val="100000"/>
              </a:lnSpc>
              <a:spcBef>
                <a:spcPts val="600"/>
              </a:spcBef>
              <a:spcAft>
                <a:spcPts val="0"/>
              </a:spcAft>
              <a:buClrTx/>
              <a:buSzTx/>
              <a:buFontTx/>
              <a:buNone/>
              <a:tabLst/>
              <a:defRPr/>
            </a:pPr>
            <a:r>
              <a:rPr kumimoji="0" lang="de-DE" sz="1000" b="0" i="0" u="none" strike="noStrike" kern="0" cap="none" spc="0" normalizeH="0" baseline="0" noProof="0" dirty="0">
                <a:ln>
                  <a:noFill/>
                </a:ln>
                <a:solidFill>
                  <a:prstClr val="white"/>
                </a:solidFill>
                <a:effectLst/>
                <a:uLnTx/>
                <a:uFillTx/>
                <a:latin typeface="Calibri"/>
                <a:ea typeface="+mn-ea"/>
                <a:cs typeface="+mn-cs"/>
              </a:rPr>
              <a:t>Gasnetze müssen aus der „fossilen Betrachtung“ herausgenommen werden!</a:t>
            </a:r>
          </a:p>
        </p:txBody>
      </p:sp>
      <p:grpSp>
        <p:nvGrpSpPr>
          <p:cNvPr id="90" name="Gruppieren 89">
            <a:extLst>
              <a:ext uri="{FF2B5EF4-FFF2-40B4-BE49-F238E27FC236}">
                <a16:creationId xmlns:a16="http://schemas.microsoft.com/office/drawing/2014/main" id="{9264A8A7-D3DB-496A-A707-CB448C4F8778}"/>
              </a:ext>
            </a:extLst>
          </p:cNvPr>
          <p:cNvGrpSpPr/>
          <p:nvPr/>
        </p:nvGrpSpPr>
        <p:grpSpPr>
          <a:xfrm>
            <a:off x="221656" y="718965"/>
            <a:ext cx="3515876" cy="1020284"/>
            <a:chOff x="131718" y="877882"/>
            <a:chExt cx="3515876" cy="1020284"/>
          </a:xfrm>
        </p:grpSpPr>
        <p:pic>
          <p:nvPicPr>
            <p:cNvPr id="91" name="Grafik 90">
              <a:extLst>
                <a:ext uri="{FF2B5EF4-FFF2-40B4-BE49-F238E27FC236}">
                  <a16:creationId xmlns:a16="http://schemas.microsoft.com/office/drawing/2014/main" id="{2C56D07C-5199-47AF-8007-58E1AD54044F}"/>
                </a:ext>
              </a:extLst>
            </p:cNvPr>
            <p:cNvPicPr>
              <a:picLocks noChangeAspect="1"/>
            </p:cNvPicPr>
            <p:nvPr/>
          </p:nvPicPr>
          <p:blipFill>
            <a:blip r:embed="rId9"/>
            <a:stretch>
              <a:fillRect/>
            </a:stretch>
          </p:blipFill>
          <p:spPr>
            <a:xfrm>
              <a:off x="562984" y="1046365"/>
              <a:ext cx="1141577" cy="540000"/>
            </a:xfrm>
            <a:prstGeom prst="rect">
              <a:avLst/>
            </a:prstGeom>
          </p:spPr>
        </p:pic>
        <p:sp>
          <p:nvSpPr>
            <p:cNvPr id="92" name="Pfeil: nach oben gebogen 91">
              <a:extLst>
                <a:ext uri="{FF2B5EF4-FFF2-40B4-BE49-F238E27FC236}">
                  <a16:creationId xmlns:a16="http://schemas.microsoft.com/office/drawing/2014/main" id="{2155EC40-BA65-4FF9-9A2E-7B9584B1E68D}"/>
                </a:ext>
              </a:extLst>
            </p:cNvPr>
            <p:cNvSpPr/>
            <p:nvPr/>
          </p:nvSpPr>
          <p:spPr bwMode="gray">
            <a:xfrm rot="10800000" flipH="1">
              <a:off x="1868104" y="1276445"/>
              <a:ext cx="1338473" cy="396000"/>
            </a:xfrm>
            <a:prstGeom prst="bentUpArrow">
              <a:avLst/>
            </a:prstGeom>
            <a:solidFill>
              <a:srgbClr val="009BA5"/>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93" name="Textfeld 92">
              <a:extLst>
                <a:ext uri="{FF2B5EF4-FFF2-40B4-BE49-F238E27FC236}">
                  <a16:creationId xmlns:a16="http://schemas.microsoft.com/office/drawing/2014/main" id="{C798EF8F-9B66-4CAB-A542-B7162BEA9993}"/>
                </a:ext>
              </a:extLst>
            </p:cNvPr>
            <p:cNvSpPr txBox="1"/>
            <p:nvPr/>
          </p:nvSpPr>
          <p:spPr>
            <a:xfrm>
              <a:off x="2044256" y="1046365"/>
              <a:ext cx="986167" cy="246221"/>
            </a:xfrm>
            <a:prstGeom prst="rect">
              <a:avLst/>
            </a:prstGeom>
            <a:no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0" i="0" u="none" strike="noStrike" kern="0" cap="none" spc="0" normalizeH="0" baseline="0" noProof="0" dirty="0">
                  <a:ln>
                    <a:noFill/>
                  </a:ln>
                  <a:solidFill>
                    <a:prstClr val="black"/>
                  </a:solidFill>
                  <a:effectLst/>
                  <a:uLnTx/>
                  <a:uFillTx/>
                  <a:latin typeface="Calibri"/>
                </a:rPr>
                <a:t>Nuklearenergie</a:t>
              </a:r>
            </a:p>
          </p:txBody>
        </p:sp>
        <p:pic>
          <p:nvPicPr>
            <p:cNvPr id="94" name="Grafik 93">
              <a:extLst>
                <a:ext uri="{FF2B5EF4-FFF2-40B4-BE49-F238E27FC236}">
                  <a16:creationId xmlns:a16="http://schemas.microsoft.com/office/drawing/2014/main" id="{3E642BB0-B888-40F2-9E63-4F87B67548DE}"/>
                </a:ext>
              </a:extLst>
            </p:cNvPr>
            <p:cNvPicPr>
              <a:picLocks noChangeAspect="1"/>
            </p:cNvPicPr>
            <p:nvPr/>
          </p:nvPicPr>
          <p:blipFill>
            <a:blip r:embed="rId10"/>
            <a:stretch>
              <a:fillRect/>
            </a:stretch>
          </p:blipFill>
          <p:spPr>
            <a:xfrm>
              <a:off x="3229910" y="1040377"/>
              <a:ext cx="417684" cy="288000"/>
            </a:xfrm>
            <a:prstGeom prst="rect">
              <a:avLst/>
            </a:prstGeom>
            <a:ln>
              <a:solidFill>
                <a:srgbClr val="143C8C"/>
              </a:solidFill>
            </a:ln>
          </p:spPr>
        </p:pic>
        <p:pic>
          <p:nvPicPr>
            <p:cNvPr id="95" name="Grafik 94">
              <a:extLst>
                <a:ext uri="{FF2B5EF4-FFF2-40B4-BE49-F238E27FC236}">
                  <a16:creationId xmlns:a16="http://schemas.microsoft.com/office/drawing/2014/main" id="{94C5EF20-D936-4ED2-94E0-DB093A0DF2D4}"/>
                </a:ext>
              </a:extLst>
            </p:cNvPr>
            <p:cNvPicPr>
              <a:picLocks noChangeAspect="1"/>
            </p:cNvPicPr>
            <p:nvPr/>
          </p:nvPicPr>
          <p:blipFill>
            <a:blip r:embed="rId11"/>
            <a:stretch>
              <a:fillRect/>
            </a:stretch>
          </p:blipFill>
          <p:spPr>
            <a:xfrm>
              <a:off x="518486" y="1610166"/>
              <a:ext cx="398769" cy="288000"/>
            </a:xfrm>
            <a:prstGeom prst="rect">
              <a:avLst/>
            </a:prstGeom>
            <a:ln>
              <a:solidFill>
                <a:srgbClr val="143C8C"/>
              </a:solidFill>
            </a:ln>
          </p:spPr>
        </p:pic>
        <p:pic>
          <p:nvPicPr>
            <p:cNvPr id="96" name="Grafik 95">
              <a:extLst>
                <a:ext uri="{FF2B5EF4-FFF2-40B4-BE49-F238E27FC236}">
                  <a16:creationId xmlns:a16="http://schemas.microsoft.com/office/drawing/2014/main" id="{7C24758A-B160-4B8A-B40A-1B0C985C4CBA}"/>
                </a:ext>
              </a:extLst>
            </p:cNvPr>
            <p:cNvPicPr>
              <a:picLocks noChangeAspect="1"/>
            </p:cNvPicPr>
            <p:nvPr/>
          </p:nvPicPr>
          <p:blipFill>
            <a:blip r:embed="rId12"/>
            <a:stretch>
              <a:fillRect/>
            </a:stretch>
          </p:blipFill>
          <p:spPr>
            <a:xfrm>
              <a:off x="131718" y="1399534"/>
              <a:ext cx="428356" cy="288000"/>
            </a:xfrm>
            <a:prstGeom prst="rect">
              <a:avLst/>
            </a:prstGeom>
            <a:ln>
              <a:solidFill>
                <a:srgbClr val="143C8C"/>
              </a:solidFill>
            </a:ln>
          </p:spPr>
        </p:pic>
        <p:grpSp>
          <p:nvGrpSpPr>
            <p:cNvPr id="97" name="Gruppieren 96">
              <a:extLst>
                <a:ext uri="{FF2B5EF4-FFF2-40B4-BE49-F238E27FC236}">
                  <a16:creationId xmlns:a16="http://schemas.microsoft.com/office/drawing/2014/main" id="{A2F1F329-DCE1-4A35-89CF-DA4597877458}"/>
                </a:ext>
              </a:extLst>
            </p:cNvPr>
            <p:cNvGrpSpPr/>
            <p:nvPr/>
          </p:nvGrpSpPr>
          <p:grpSpPr>
            <a:xfrm>
              <a:off x="165470" y="877882"/>
              <a:ext cx="360000" cy="360000"/>
              <a:chOff x="165470" y="877882"/>
              <a:chExt cx="360000" cy="360000"/>
            </a:xfrm>
          </p:grpSpPr>
          <p:sp>
            <p:nvSpPr>
              <p:cNvPr id="98" name="Ellipse 97">
                <a:extLst>
                  <a:ext uri="{FF2B5EF4-FFF2-40B4-BE49-F238E27FC236}">
                    <a16:creationId xmlns:a16="http://schemas.microsoft.com/office/drawing/2014/main" id="{354F6720-7288-428A-A4AD-4D3B7EE3BCD9}"/>
                  </a:ext>
                </a:extLst>
              </p:cNvPr>
              <p:cNvSpPr/>
              <p:nvPr/>
            </p:nvSpPr>
            <p:spPr bwMode="gray">
              <a:xfrm>
                <a:off x="165470" y="877882"/>
                <a:ext cx="360000" cy="360000"/>
              </a:xfrm>
              <a:prstGeom prst="ellipse">
                <a:avLst/>
              </a:prstGeom>
              <a:solidFill>
                <a:srgbClr val="009BA5"/>
              </a:solidFill>
              <a:ln w="25400" cap="sq" cmpd="sng" algn="ctr">
                <a:solidFill>
                  <a:sysClr val="window" lastClr="FFFFFF"/>
                </a:solidFill>
                <a:prstDash val="solid"/>
                <a:miter lim="800000"/>
              </a:ln>
              <a:effectLst>
                <a:outerShdw blurRad="50800" dist="38100" dir="2700000" algn="tl" rotWithShape="0">
                  <a:prstClr val="black">
                    <a:alpha val="40000"/>
                  </a:prstClr>
                </a:outerShdw>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99" name="Textfeld 98">
                <a:extLst>
                  <a:ext uri="{FF2B5EF4-FFF2-40B4-BE49-F238E27FC236}">
                    <a16:creationId xmlns:a16="http://schemas.microsoft.com/office/drawing/2014/main" id="{8FA10421-D6DB-4BF6-9E3D-9D76425B887A}"/>
                  </a:ext>
                </a:extLst>
              </p:cNvPr>
              <p:cNvSpPr txBox="1"/>
              <p:nvPr/>
            </p:nvSpPr>
            <p:spPr>
              <a:xfrm>
                <a:off x="207451" y="903994"/>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1" i="0" u="none" strike="noStrike" kern="0" cap="none" spc="0" normalizeH="0" baseline="0" noProof="0" dirty="0">
                    <a:ln>
                      <a:noFill/>
                    </a:ln>
                    <a:solidFill>
                      <a:srgbClr val="143C8C"/>
                    </a:solidFill>
                    <a:effectLst/>
                    <a:uLnTx/>
                    <a:uFillTx/>
                    <a:latin typeface="Calibri"/>
                  </a:rPr>
                  <a:t>3</a:t>
                </a:r>
              </a:p>
            </p:txBody>
          </p:sp>
        </p:grpSp>
      </p:grpSp>
      <p:grpSp>
        <p:nvGrpSpPr>
          <p:cNvPr id="100" name="Gruppieren 99">
            <a:extLst>
              <a:ext uri="{FF2B5EF4-FFF2-40B4-BE49-F238E27FC236}">
                <a16:creationId xmlns:a16="http://schemas.microsoft.com/office/drawing/2014/main" id="{761F6347-BC54-49CF-AE53-61D6FF57B2ED}"/>
              </a:ext>
            </a:extLst>
          </p:cNvPr>
          <p:cNvGrpSpPr/>
          <p:nvPr/>
        </p:nvGrpSpPr>
        <p:grpSpPr>
          <a:xfrm>
            <a:off x="46205" y="2385062"/>
            <a:ext cx="2261389" cy="2381836"/>
            <a:chOff x="43107" y="2607488"/>
            <a:chExt cx="2261389" cy="2381836"/>
          </a:xfrm>
        </p:grpSpPr>
        <p:sp>
          <p:nvSpPr>
            <p:cNvPr id="101" name="EON_Pict_Solar_Farm">
              <a:extLst>
                <a:ext uri="{FF2B5EF4-FFF2-40B4-BE49-F238E27FC236}">
                  <a16:creationId xmlns:a16="http://schemas.microsoft.com/office/drawing/2014/main" id="{EB08C390-3471-4DD6-A8A5-67B06BC9F828}"/>
                </a:ext>
              </a:extLst>
            </p:cNvPr>
            <p:cNvSpPr>
              <a:spLocks noChangeAspect="1"/>
            </p:cNvSpPr>
            <p:nvPr/>
          </p:nvSpPr>
          <p:spPr>
            <a:xfrm>
              <a:off x="993053" y="4221871"/>
              <a:ext cx="578770" cy="316800"/>
            </a:xfrm>
            <a:custGeom>
              <a:avLst/>
              <a:gdLst>
                <a:gd name="connsiteX0" fmla="*/ 304766 w 904875"/>
                <a:gd name="connsiteY0" fmla="*/ 57150 h 495300"/>
                <a:gd name="connsiteX1" fmla="*/ 361916 w 904875"/>
                <a:gd name="connsiteY1" fmla="*/ 57150 h 495300"/>
                <a:gd name="connsiteX2" fmla="*/ 382205 w 904875"/>
                <a:gd name="connsiteY2" fmla="*/ 123825 h 495300"/>
                <a:gd name="connsiteX3" fmla="*/ 304766 w 904875"/>
                <a:gd name="connsiteY3" fmla="*/ 123825 h 495300"/>
                <a:gd name="connsiteX4" fmla="*/ 70451 w 904875"/>
                <a:gd name="connsiteY4" fmla="*/ 200025 h 495300"/>
                <a:gd name="connsiteX5" fmla="*/ 171416 w 904875"/>
                <a:gd name="connsiteY5" fmla="*/ 200025 h 495300"/>
                <a:gd name="connsiteX6" fmla="*/ 171416 w 904875"/>
                <a:gd name="connsiteY6" fmla="*/ 142875 h 495300"/>
                <a:gd name="connsiteX7" fmla="*/ 87787 w 904875"/>
                <a:gd name="connsiteY7" fmla="*/ 142875 h 495300"/>
                <a:gd name="connsiteX8" fmla="*/ 285716 w 904875"/>
                <a:gd name="connsiteY8" fmla="*/ 57150 h 495300"/>
                <a:gd name="connsiteX9" fmla="*/ 190466 w 904875"/>
                <a:gd name="connsiteY9" fmla="*/ 57150 h 495300"/>
                <a:gd name="connsiteX10" fmla="*/ 190466 w 904875"/>
                <a:gd name="connsiteY10" fmla="*/ 123825 h 495300"/>
                <a:gd name="connsiteX11" fmla="*/ 285716 w 904875"/>
                <a:gd name="connsiteY11" fmla="*/ 123825 h 495300"/>
                <a:gd name="connsiteX12" fmla="*/ 190466 w 904875"/>
                <a:gd name="connsiteY12" fmla="*/ 200025 h 495300"/>
                <a:gd name="connsiteX13" fmla="*/ 253331 w 904875"/>
                <a:gd name="connsiteY13" fmla="*/ 200025 h 495300"/>
                <a:gd name="connsiteX14" fmla="*/ 268286 w 904875"/>
                <a:gd name="connsiteY14" fmla="*/ 150876 h 495300"/>
                <a:gd name="connsiteX15" fmla="*/ 271905 w 904875"/>
                <a:gd name="connsiteY15" fmla="*/ 142875 h 495300"/>
                <a:gd name="connsiteX16" fmla="*/ 190466 w 904875"/>
                <a:gd name="connsiteY16" fmla="*/ 142875 h 495300"/>
                <a:gd name="connsiteX17" fmla="*/ 171416 w 904875"/>
                <a:gd name="connsiteY17" fmla="*/ 57150 h 495300"/>
                <a:gd name="connsiteX18" fmla="*/ 114266 w 904875"/>
                <a:gd name="connsiteY18" fmla="*/ 57150 h 495300"/>
                <a:gd name="connsiteX19" fmla="*/ 93597 w 904875"/>
                <a:gd name="connsiteY19" fmla="*/ 123825 h 495300"/>
                <a:gd name="connsiteX20" fmla="*/ 171416 w 904875"/>
                <a:gd name="connsiteY20" fmla="*/ 123825 h 495300"/>
                <a:gd name="connsiteX21" fmla="*/ 241711 w 904875"/>
                <a:gd name="connsiteY21" fmla="*/ 238125 h 495300"/>
                <a:gd name="connsiteX22" fmla="*/ 19016 w 904875"/>
                <a:gd name="connsiteY22" fmla="*/ 238125 h 495300"/>
                <a:gd name="connsiteX23" fmla="*/ 85691 w 904875"/>
                <a:gd name="connsiteY23" fmla="*/ 19050 h 495300"/>
                <a:gd name="connsiteX24" fmla="*/ 390491 w 904875"/>
                <a:gd name="connsiteY24" fmla="*/ 19050 h 495300"/>
                <a:gd name="connsiteX25" fmla="*/ 422400 w 904875"/>
                <a:gd name="connsiteY25" fmla="*/ 123825 h 495300"/>
                <a:gd name="connsiteX26" fmla="*/ 442307 w 904875"/>
                <a:gd name="connsiteY26" fmla="*/ 123825 h 495300"/>
                <a:gd name="connsiteX27" fmla="*/ 408684 w 904875"/>
                <a:gd name="connsiteY27" fmla="*/ 13526 h 495300"/>
                <a:gd name="connsiteX28" fmla="*/ 390491 w 904875"/>
                <a:gd name="connsiteY28" fmla="*/ 0 h 495300"/>
                <a:gd name="connsiteX29" fmla="*/ 85691 w 904875"/>
                <a:gd name="connsiteY29" fmla="*/ 0 h 495300"/>
                <a:gd name="connsiteX30" fmla="*/ 67499 w 904875"/>
                <a:gd name="connsiteY30" fmla="*/ 13526 h 495300"/>
                <a:gd name="connsiteX31" fmla="*/ 824 w 904875"/>
                <a:gd name="connsiteY31" fmla="*/ 232600 h 495300"/>
                <a:gd name="connsiteX32" fmla="*/ 13531 w 904875"/>
                <a:gd name="connsiteY32" fmla="*/ 256357 h 495300"/>
                <a:gd name="connsiteX33" fmla="*/ 19016 w 904875"/>
                <a:gd name="connsiteY33" fmla="*/ 257175 h 495300"/>
                <a:gd name="connsiteX34" fmla="*/ 161891 w 904875"/>
                <a:gd name="connsiteY34" fmla="*/ 257175 h 495300"/>
                <a:gd name="connsiteX35" fmla="*/ 161891 w 904875"/>
                <a:gd name="connsiteY35" fmla="*/ 314325 h 495300"/>
                <a:gd name="connsiteX36" fmla="*/ 142270 w 904875"/>
                <a:gd name="connsiteY36" fmla="*/ 314325 h 495300"/>
                <a:gd name="connsiteX37" fmla="*/ 123791 w 904875"/>
                <a:gd name="connsiteY37" fmla="*/ 332804 h 495300"/>
                <a:gd name="connsiteX38" fmla="*/ 123791 w 904875"/>
                <a:gd name="connsiteY38" fmla="*/ 333947 h 495300"/>
                <a:gd name="connsiteX39" fmla="*/ 142270 w 904875"/>
                <a:gd name="connsiteY39" fmla="*/ 352425 h 495300"/>
                <a:gd name="connsiteX40" fmla="*/ 206945 w 904875"/>
                <a:gd name="connsiteY40" fmla="*/ 352425 h 495300"/>
                <a:gd name="connsiteX41" fmla="*/ 660811 w 904875"/>
                <a:gd name="connsiteY41" fmla="*/ 200025 h 495300"/>
                <a:gd name="connsiteX42" fmla="*/ 723866 w 904875"/>
                <a:gd name="connsiteY42" fmla="*/ 200025 h 495300"/>
                <a:gd name="connsiteX43" fmla="*/ 723866 w 904875"/>
                <a:gd name="connsiteY43" fmla="*/ 142875 h 495300"/>
                <a:gd name="connsiteX44" fmla="*/ 642428 w 904875"/>
                <a:gd name="connsiteY44" fmla="*/ 142875 h 495300"/>
                <a:gd name="connsiteX45" fmla="*/ 646047 w 904875"/>
                <a:gd name="connsiteY45" fmla="*/ 150876 h 495300"/>
                <a:gd name="connsiteX46" fmla="*/ 742916 w 904875"/>
                <a:gd name="connsiteY46" fmla="*/ 200025 h 495300"/>
                <a:gd name="connsiteX47" fmla="*/ 843881 w 904875"/>
                <a:gd name="connsiteY47" fmla="*/ 200025 h 495300"/>
                <a:gd name="connsiteX48" fmla="*/ 826451 w 904875"/>
                <a:gd name="connsiteY48" fmla="*/ 142875 h 495300"/>
                <a:gd name="connsiteX49" fmla="*/ 742916 w 904875"/>
                <a:gd name="connsiteY49" fmla="*/ 142875 h 495300"/>
                <a:gd name="connsiteX50" fmla="*/ 742916 w 904875"/>
                <a:gd name="connsiteY50" fmla="*/ 57150 h 495300"/>
                <a:gd name="connsiteX51" fmla="*/ 742916 w 904875"/>
                <a:gd name="connsiteY51" fmla="*/ 123825 h 495300"/>
                <a:gd name="connsiteX52" fmla="*/ 820736 w 904875"/>
                <a:gd name="connsiteY52" fmla="*/ 123825 h 495300"/>
                <a:gd name="connsiteX53" fmla="*/ 800066 w 904875"/>
                <a:gd name="connsiteY53" fmla="*/ 57150 h 495300"/>
                <a:gd name="connsiteX54" fmla="*/ 723866 w 904875"/>
                <a:gd name="connsiteY54" fmla="*/ 57150 h 495300"/>
                <a:gd name="connsiteX55" fmla="*/ 628616 w 904875"/>
                <a:gd name="connsiteY55" fmla="*/ 57150 h 495300"/>
                <a:gd name="connsiteX56" fmla="*/ 628616 w 904875"/>
                <a:gd name="connsiteY56" fmla="*/ 123825 h 495300"/>
                <a:gd name="connsiteX57" fmla="*/ 723866 w 904875"/>
                <a:gd name="connsiteY57" fmla="*/ 123825 h 495300"/>
                <a:gd name="connsiteX58" fmla="*/ 609566 w 904875"/>
                <a:gd name="connsiteY58" fmla="*/ 57150 h 495300"/>
                <a:gd name="connsiteX59" fmla="*/ 552416 w 904875"/>
                <a:gd name="connsiteY59" fmla="*/ 57150 h 495300"/>
                <a:gd name="connsiteX60" fmla="*/ 532128 w 904875"/>
                <a:gd name="connsiteY60" fmla="*/ 123825 h 495300"/>
                <a:gd name="connsiteX61" fmla="*/ 609566 w 904875"/>
                <a:gd name="connsiteY61" fmla="*/ 123825 h 495300"/>
                <a:gd name="connsiteX62" fmla="*/ 913509 w 904875"/>
                <a:gd name="connsiteY62" fmla="*/ 232600 h 495300"/>
                <a:gd name="connsiteX63" fmla="*/ 846834 w 904875"/>
                <a:gd name="connsiteY63" fmla="*/ 13526 h 495300"/>
                <a:gd name="connsiteX64" fmla="*/ 828641 w 904875"/>
                <a:gd name="connsiteY64" fmla="*/ 0 h 495300"/>
                <a:gd name="connsiteX65" fmla="*/ 523841 w 904875"/>
                <a:gd name="connsiteY65" fmla="*/ 0 h 495300"/>
                <a:gd name="connsiteX66" fmla="*/ 505649 w 904875"/>
                <a:gd name="connsiteY66" fmla="*/ 13526 h 495300"/>
                <a:gd name="connsiteX67" fmla="*/ 472025 w 904875"/>
                <a:gd name="connsiteY67" fmla="*/ 123825 h 495300"/>
                <a:gd name="connsiteX68" fmla="*/ 491933 w 904875"/>
                <a:gd name="connsiteY68" fmla="*/ 123825 h 495300"/>
                <a:gd name="connsiteX69" fmla="*/ 523841 w 904875"/>
                <a:gd name="connsiteY69" fmla="*/ 19050 h 495300"/>
                <a:gd name="connsiteX70" fmla="*/ 828641 w 904875"/>
                <a:gd name="connsiteY70" fmla="*/ 19050 h 495300"/>
                <a:gd name="connsiteX71" fmla="*/ 895316 w 904875"/>
                <a:gd name="connsiteY71" fmla="*/ 238125 h 495300"/>
                <a:gd name="connsiteX72" fmla="*/ 672622 w 904875"/>
                <a:gd name="connsiteY72" fmla="*/ 238125 h 495300"/>
                <a:gd name="connsiteX73" fmla="*/ 707388 w 904875"/>
                <a:gd name="connsiteY73" fmla="*/ 352425 h 495300"/>
                <a:gd name="connsiteX74" fmla="*/ 772063 w 904875"/>
                <a:gd name="connsiteY74" fmla="*/ 352425 h 495300"/>
                <a:gd name="connsiteX75" fmla="*/ 790541 w 904875"/>
                <a:gd name="connsiteY75" fmla="*/ 333947 h 495300"/>
                <a:gd name="connsiteX76" fmla="*/ 790541 w 904875"/>
                <a:gd name="connsiteY76" fmla="*/ 332804 h 495300"/>
                <a:gd name="connsiteX77" fmla="*/ 772063 w 904875"/>
                <a:gd name="connsiteY77" fmla="*/ 314325 h 495300"/>
                <a:gd name="connsiteX78" fmla="*/ 752441 w 904875"/>
                <a:gd name="connsiteY78" fmla="*/ 314325 h 495300"/>
                <a:gd name="connsiteX79" fmla="*/ 752441 w 904875"/>
                <a:gd name="connsiteY79" fmla="*/ 257175 h 495300"/>
                <a:gd name="connsiteX80" fmla="*/ 895316 w 904875"/>
                <a:gd name="connsiteY80" fmla="*/ 257175 h 495300"/>
                <a:gd name="connsiteX81" fmla="*/ 914327 w 904875"/>
                <a:gd name="connsiteY81" fmla="*/ 238087 h 495300"/>
                <a:gd name="connsiteX82" fmla="*/ 913509 w 904875"/>
                <a:gd name="connsiteY82" fmla="*/ 232600 h 495300"/>
                <a:gd name="connsiteX83" fmla="*/ 409541 w 904875"/>
                <a:gd name="connsiteY83" fmla="*/ 342900 h 495300"/>
                <a:gd name="connsiteX84" fmla="*/ 504791 w 904875"/>
                <a:gd name="connsiteY84" fmla="*/ 342900 h 495300"/>
                <a:gd name="connsiteX85" fmla="*/ 504791 w 904875"/>
                <a:gd name="connsiteY85" fmla="*/ 285750 h 495300"/>
                <a:gd name="connsiteX86" fmla="*/ 409541 w 904875"/>
                <a:gd name="connsiteY86" fmla="*/ 285750 h 495300"/>
                <a:gd name="connsiteX87" fmla="*/ 321435 w 904875"/>
                <a:gd name="connsiteY87" fmla="*/ 238125 h 495300"/>
                <a:gd name="connsiteX88" fmla="*/ 318578 w 904875"/>
                <a:gd name="connsiteY88" fmla="*/ 247650 h 495300"/>
                <a:gd name="connsiteX89" fmla="*/ 315720 w 904875"/>
                <a:gd name="connsiteY89" fmla="*/ 257175 h 495300"/>
                <a:gd name="connsiteX90" fmla="*/ 314387 w 904875"/>
                <a:gd name="connsiteY90" fmla="*/ 261461 h 495300"/>
                <a:gd name="connsiteX91" fmla="*/ 312767 w 904875"/>
                <a:gd name="connsiteY91" fmla="*/ 266700 h 495300"/>
                <a:gd name="connsiteX92" fmla="*/ 390491 w 904875"/>
                <a:gd name="connsiteY92" fmla="*/ 266700 h 495300"/>
                <a:gd name="connsiteX93" fmla="*/ 390491 w 904875"/>
                <a:gd name="connsiteY93" fmla="*/ 200025 h 495300"/>
                <a:gd name="connsiteX94" fmla="*/ 333341 w 904875"/>
                <a:gd name="connsiteY94" fmla="*/ 200025 h 495300"/>
                <a:gd name="connsiteX95" fmla="*/ 306957 w 904875"/>
                <a:gd name="connsiteY95" fmla="*/ 285750 h 495300"/>
                <a:gd name="connsiteX96" fmla="*/ 298289 w 904875"/>
                <a:gd name="connsiteY96" fmla="*/ 314325 h 495300"/>
                <a:gd name="connsiteX97" fmla="*/ 296861 w 904875"/>
                <a:gd name="connsiteY97" fmla="*/ 319088 h 495300"/>
                <a:gd name="connsiteX98" fmla="*/ 295241 w 904875"/>
                <a:gd name="connsiteY98" fmla="*/ 323850 h 495300"/>
                <a:gd name="connsiteX99" fmla="*/ 292384 w 904875"/>
                <a:gd name="connsiteY99" fmla="*/ 333375 h 495300"/>
                <a:gd name="connsiteX100" fmla="*/ 289526 w 904875"/>
                <a:gd name="connsiteY100" fmla="*/ 342900 h 495300"/>
                <a:gd name="connsiteX101" fmla="*/ 390491 w 904875"/>
                <a:gd name="connsiteY101" fmla="*/ 342900 h 495300"/>
                <a:gd name="connsiteX102" fmla="*/ 390491 w 904875"/>
                <a:gd name="connsiteY102" fmla="*/ 285750 h 495300"/>
                <a:gd name="connsiteX103" fmla="*/ 306862 w 904875"/>
                <a:gd name="connsiteY103" fmla="*/ 285750 h 495300"/>
                <a:gd name="connsiteX104" fmla="*/ 468882 w 904875"/>
                <a:gd name="connsiteY104" fmla="*/ 200025 h 495300"/>
                <a:gd name="connsiteX105" fmla="*/ 409541 w 904875"/>
                <a:gd name="connsiteY105" fmla="*/ 200025 h 495300"/>
                <a:gd name="connsiteX106" fmla="*/ 409541 w 904875"/>
                <a:gd name="connsiteY106" fmla="*/ 266700 h 495300"/>
                <a:gd name="connsiteX107" fmla="*/ 504791 w 904875"/>
                <a:gd name="connsiteY107" fmla="*/ 266700 h 495300"/>
                <a:gd name="connsiteX108" fmla="*/ 504791 w 904875"/>
                <a:gd name="connsiteY108" fmla="*/ 200025 h 495300"/>
                <a:gd name="connsiteX109" fmla="*/ 468787 w 904875"/>
                <a:gd name="connsiteY109" fmla="*/ 200025 h 495300"/>
                <a:gd name="connsiteX110" fmla="*/ 601756 w 904875"/>
                <a:gd name="connsiteY110" fmla="*/ 266700 h 495300"/>
                <a:gd name="connsiteX111" fmla="*/ 600041 w 904875"/>
                <a:gd name="connsiteY111" fmla="*/ 261461 h 495300"/>
                <a:gd name="connsiteX112" fmla="*/ 598708 w 904875"/>
                <a:gd name="connsiteY112" fmla="*/ 257175 h 495300"/>
                <a:gd name="connsiteX113" fmla="*/ 595850 w 904875"/>
                <a:gd name="connsiteY113" fmla="*/ 247650 h 495300"/>
                <a:gd name="connsiteX114" fmla="*/ 592993 w 904875"/>
                <a:gd name="connsiteY114" fmla="*/ 238125 h 495300"/>
                <a:gd name="connsiteX115" fmla="*/ 580991 w 904875"/>
                <a:gd name="connsiteY115" fmla="*/ 200025 h 495300"/>
                <a:gd name="connsiteX116" fmla="*/ 523841 w 904875"/>
                <a:gd name="connsiteY116" fmla="*/ 200025 h 495300"/>
                <a:gd name="connsiteX117" fmla="*/ 523841 w 904875"/>
                <a:gd name="connsiteY117" fmla="*/ 266700 h 495300"/>
                <a:gd name="connsiteX118" fmla="*/ 601661 w 904875"/>
                <a:gd name="connsiteY118" fmla="*/ 266700 h 495300"/>
                <a:gd name="connsiteX119" fmla="*/ 619091 w 904875"/>
                <a:gd name="connsiteY119" fmla="*/ 323850 h 495300"/>
                <a:gd name="connsiteX120" fmla="*/ 617663 w 904875"/>
                <a:gd name="connsiteY120" fmla="*/ 319088 h 495300"/>
                <a:gd name="connsiteX121" fmla="*/ 616234 w 904875"/>
                <a:gd name="connsiteY121" fmla="*/ 314325 h 495300"/>
                <a:gd name="connsiteX122" fmla="*/ 607566 w 904875"/>
                <a:gd name="connsiteY122" fmla="*/ 285750 h 495300"/>
                <a:gd name="connsiteX123" fmla="*/ 523841 w 904875"/>
                <a:gd name="connsiteY123" fmla="*/ 285750 h 495300"/>
                <a:gd name="connsiteX124" fmla="*/ 523841 w 904875"/>
                <a:gd name="connsiteY124" fmla="*/ 342900 h 495300"/>
                <a:gd name="connsiteX125" fmla="*/ 624806 w 904875"/>
                <a:gd name="connsiteY125" fmla="*/ 342900 h 495300"/>
                <a:gd name="connsiteX126" fmla="*/ 621949 w 904875"/>
                <a:gd name="connsiteY126" fmla="*/ 333375 h 495300"/>
                <a:gd name="connsiteX127" fmla="*/ 694529 w 904875"/>
                <a:gd name="connsiteY127" fmla="*/ 375475 h 495300"/>
                <a:gd name="connsiteX128" fmla="*/ 681823 w 904875"/>
                <a:gd name="connsiteY128" fmla="*/ 399232 h 495300"/>
                <a:gd name="connsiteX129" fmla="*/ 676241 w 904875"/>
                <a:gd name="connsiteY129" fmla="*/ 400050 h 495300"/>
                <a:gd name="connsiteX130" fmla="*/ 533366 w 904875"/>
                <a:gd name="connsiteY130" fmla="*/ 400050 h 495300"/>
                <a:gd name="connsiteX131" fmla="*/ 533366 w 904875"/>
                <a:gd name="connsiteY131" fmla="*/ 457200 h 495300"/>
                <a:gd name="connsiteX132" fmla="*/ 552988 w 904875"/>
                <a:gd name="connsiteY132" fmla="*/ 457200 h 495300"/>
                <a:gd name="connsiteX133" fmla="*/ 571466 w 904875"/>
                <a:gd name="connsiteY133" fmla="*/ 475679 h 495300"/>
                <a:gd name="connsiteX134" fmla="*/ 571466 w 904875"/>
                <a:gd name="connsiteY134" fmla="*/ 476821 h 495300"/>
                <a:gd name="connsiteX135" fmla="*/ 552988 w 904875"/>
                <a:gd name="connsiteY135" fmla="*/ 495300 h 495300"/>
                <a:gd name="connsiteX136" fmla="*/ 361345 w 904875"/>
                <a:gd name="connsiteY136" fmla="*/ 495300 h 495300"/>
                <a:gd name="connsiteX137" fmla="*/ 342866 w 904875"/>
                <a:gd name="connsiteY137" fmla="*/ 476821 h 495300"/>
                <a:gd name="connsiteX138" fmla="*/ 342866 w 904875"/>
                <a:gd name="connsiteY138" fmla="*/ 475679 h 495300"/>
                <a:gd name="connsiteX139" fmla="*/ 361345 w 904875"/>
                <a:gd name="connsiteY139" fmla="*/ 457200 h 495300"/>
                <a:gd name="connsiteX140" fmla="*/ 380966 w 904875"/>
                <a:gd name="connsiteY140" fmla="*/ 457200 h 495300"/>
                <a:gd name="connsiteX141" fmla="*/ 380966 w 904875"/>
                <a:gd name="connsiteY141" fmla="*/ 400050 h 495300"/>
                <a:gd name="connsiteX142" fmla="*/ 238091 w 904875"/>
                <a:gd name="connsiteY142" fmla="*/ 400050 h 495300"/>
                <a:gd name="connsiteX143" fmla="*/ 219081 w 904875"/>
                <a:gd name="connsiteY143" fmla="*/ 380962 h 495300"/>
                <a:gd name="connsiteX144" fmla="*/ 219899 w 904875"/>
                <a:gd name="connsiteY144" fmla="*/ 375475 h 495300"/>
                <a:gd name="connsiteX145" fmla="*/ 226852 w 904875"/>
                <a:gd name="connsiteY145" fmla="*/ 352425 h 495300"/>
                <a:gd name="connsiteX146" fmla="*/ 228281 w 904875"/>
                <a:gd name="connsiteY146" fmla="*/ 347663 h 495300"/>
                <a:gd name="connsiteX147" fmla="*/ 229709 w 904875"/>
                <a:gd name="connsiteY147" fmla="*/ 342900 h 495300"/>
                <a:gd name="connsiteX148" fmla="*/ 232567 w 904875"/>
                <a:gd name="connsiteY148" fmla="*/ 333375 h 495300"/>
                <a:gd name="connsiteX149" fmla="*/ 235424 w 904875"/>
                <a:gd name="connsiteY149" fmla="*/ 323850 h 495300"/>
                <a:gd name="connsiteX150" fmla="*/ 236853 w 904875"/>
                <a:gd name="connsiteY150" fmla="*/ 319088 h 495300"/>
                <a:gd name="connsiteX151" fmla="*/ 238091 w 904875"/>
                <a:gd name="connsiteY151" fmla="*/ 314325 h 495300"/>
                <a:gd name="connsiteX152" fmla="*/ 249712 w 904875"/>
                <a:gd name="connsiteY152" fmla="*/ 276225 h 495300"/>
                <a:gd name="connsiteX153" fmla="*/ 255522 w 904875"/>
                <a:gd name="connsiteY153" fmla="*/ 257175 h 495300"/>
                <a:gd name="connsiteX154" fmla="*/ 257237 w 904875"/>
                <a:gd name="connsiteY154" fmla="*/ 251650 h 495300"/>
                <a:gd name="connsiteX155" fmla="*/ 258475 w 904875"/>
                <a:gd name="connsiteY155" fmla="*/ 247650 h 495300"/>
                <a:gd name="connsiteX156" fmla="*/ 261332 w 904875"/>
                <a:gd name="connsiteY156" fmla="*/ 238125 h 495300"/>
                <a:gd name="connsiteX157" fmla="*/ 272953 w 904875"/>
                <a:gd name="connsiteY157" fmla="*/ 200025 h 495300"/>
                <a:gd name="connsiteX158" fmla="*/ 285716 w 904875"/>
                <a:gd name="connsiteY158" fmla="*/ 159068 h 495300"/>
                <a:gd name="connsiteX159" fmla="*/ 286574 w 904875"/>
                <a:gd name="connsiteY159" fmla="*/ 156305 h 495300"/>
                <a:gd name="connsiteX160" fmla="*/ 304766 w 904875"/>
                <a:gd name="connsiteY160" fmla="*/ 142875 h 495300"/>
                <a:gd name="connsiteX161" fmla="*/ 609566 w 904875"/>
                <a:gd name="connsiteY161" fmla="*/ 142875 h 495300"/>
                <a:gd name="connsiteX162" fmla="*/ 627759 w 904875"/>
                <a:gd name="connsiteY162" fmla="*/ 156400 h 495300"/>
                <a:gd name="connsiteX163" fmla="*/ 628616 w 904875"/>
                <a:gd name="connsiteY163" fmla="*/ 159163 h 495300"/>
                <a:gd name="connsiteX164" fmla="*/ 641094 w 904875"/>
                <a:gd name="connsiteY164" fmla="*/ 200025 h 495300"/>
                <a:gd name="connsiteX165" fmla="*/ 652715 w 904875"/>
                <a:gd name="connsiteY165" fmla="*/ 238125 h 495300"/>
                <a:gd name="connsiteX166" fmla="*/ 655572 w 904875"/>
                <a:gd name="connsiteY166" fmla="*/ 247650 h 495300"/>
                <a:gd name="connsiteX167" fmla="*/ 656810 w 904875"/>
                <a:gd name="connsiteY167" fmla="*/ 251650 h 495300"/>
                <a:gd name="connsiteX168" fmla="*/ 658525 w 904875"/>
                <a:gd name="connsiteY168" fmla="*/ 257175 h 495300"/>
                <a:gd name="connsiteX169" fmla="*/ 664335 w 904875"/>
                <a:gd name="connsiteY169" fmla="*/ 276225 h 495300"/>
                <a:gd name="connsiteX170" fmla="*/ 676241 w 904875"/>
                <a:gd name="connsiteY170" fmla="*/ 314325 h 495300"/>
                <a:gd name="connsiteX171" fmla="*/ 677670 w 904875"/>
                <a:gd name="connsiteY171" fmla="*/ 319088 h 495300"/>
                <a:gd name="connsiteX172" fmla="*/ 679099 w 904875"/>
                <a:gd name="connsiteY172" fmla="*/ 323850 h 495300"/>
                <a:gd name="connsiteX173" fmla="*/ 681956 w 904875"/>
                <a:gd name="connsiteY173" fmla="*/ 333375 h 495300"/>
                <a:gd name="connsiteX174" fmla="*/ 684814 w 904875"/>
                <a:gd name="connsiteY174" fmla="*/ 342900 h 495300"/>
                <a:gd name="connsiteX175" fmla="*/ 686243 w 904875"/>
                <a:gd name="connsiteY175" fmla="*/ 347663 h 495300"/>
                <a:gd name="connsiteX176" fmla="*/ 687671 w 904875"/>
                <a:gd name="connsiteY176" fmla="*/ 352425 h 495300"/>
                <a:gd name="connsiteX177" fmla="*/ 676241 w 904875"/>
                <a:gd name="connsiteY177" fmla="*/ 381000 h 495300"/>
                <a:gd name="connsiteX178" fmla="*/ 621187 w 904875"/>
                <a:gd name="connsiteY178" fmla="*/ 200025 h 495300"/>
                <a:gd name="connsiteX179" fmla="*/ 609566 w 904875"/>
                <a:gd name="connsiteY179" fmla="*/ 161925 h 495300"/>
                <a:gd name="connsiteX180" fmla="*/ 304766 w 904875"/>
                <a:gd name="connsiteY180" fmla="*/ 161925 h 495300"/>
                <a:gd name="connsiteX181" fmla="*/ 238091 w 904875"/>
                <a:gd name="connsiteY181" fmla="*/ 3810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904875" h="495300">
                  <a:moveTo>
                    <a:pt x="304766" y="57150"/>
                  </a:moveTo>
                  <a:lnTo>
                    <a:pt x="361916" y="57150"/>
                  </a:lnTo>
                  <a:lnTo>
                    <a:pt x="382205" y="123825"/>
                  </a:lnTo>
                  <a:lnTo>
                    <a:pt x="304766" y="123825"/>
                  </a:lnTo>
                  <a:close/>
                  <a:moveTo>
                    <a:pt x="70451" y="200025"/>
                  </a:moveTo>
                  <a:lnTo>
                    <a:pt x="171416" y="200025"/>
                  </a:lnTo>
                  <a:lnTo>
                    <a:pt x="171416" y="142875"/>
                  </a:lnTo>
                  <a:lnTo>
                    <a:pt x="87787" y="142875"/>
                  </a:lnTo>
                  <a:close/>
                  <a:moveTo>
                    <a:pt x="285716" y="57150"/>
                  </a:moveTo>
                  <a:lnTo>
                    <a:pt x="190466" y="57150"/>
                  </a:lnTo>
                  <a:lnTo>
                    <a:pt x="190466" y="123825"/>
                  </a:lnTo>
                  <a:lnTo>
                    <a:pt x="285716" y="123825"/>
                  </a:lnTo>
                  <a:close/>
                  <a:moveTo>
                    <a:pt x="190466" y="200025"/>
                  </a:moveTo>
                  <a:lnTo>
                    <a:pt x="253331" y="200025"/>
                  </a:lnTo>
                  <a:lnTo>
                    <a:pt x="268286" y="150876"/>
                  </a:lnTo>
                  <a:cubicBezTo>
                    <a:pt x="269180" y="148079"/>
                    <a:pt x="270395" y="145393"/>
                    <a:pt x="271905" y="142875"/>
                  </a:cubicBezTo>
                  <a:lnTo>
                    <a:pt x="190466" y="142875"/>
                  </a:lnTo>
                  <a:close/>
                  <a:moveTo>
                    <a:pt x="171416" y="57150"/>
                  </a:moveTo>
                  <a:lnTo>
                    <a:pt x="114266" y="57150"/>
                  </a:lnTo>
                  <a:lnTo>
                    <a:pt x="93597" y="123825"/>
                  </a:lnTo>
                  <a:lnTo>
                    <a:pt x="171416" y="123825"/>
                  </a:lnTo>
                  <a:close/>
                  <a:moveTo>
                    <a:pt x="241711" y="238125"/>
                  </a:moveTo>
                  <a:lnTo>
                    <a:pt x="19016" y="238125"/>
                  </a:lnTo>
                  <a:lnTo>
                    <a:pt x="85691" y="19050"/>
                  </a:lnTo>
                  <a:lnTo>
                    <a:pt x="390491" y="19050"/>
                  </a:lnTo>
                  <a:lnTo>
                    <a:pt x="422400" y="123825"/>
                  </a:lnTo>
                  <a:lnTo>
                    <a:pt x="442307" y="123825"/>
                  </a:lnTo>
                  <a:lnTo>
                    <a:pt x="408684" y="13526"/>
                  </a:lnTo>
                  <a:cubicBezTo>
                    <a:pt x="406254" y="5506"/>
                    <a:pt x="398871" y="17"/>
                    <a:pt x="390491" y="0"/>
                  </a:cubicBezTo>
                  <a:lnTo>
                    <a:pt x="85691" y="0"/>
                  </a:lnTo>
                  <a:cubicBezTo>
                    <a:pt x="77313" y="17"/>
                    <a:pt x="69929" y="5506"/>
                    <a:pt x="67499" y="13526"/>
                  </a:cubicBezTo>
                  <a:lnTo>
                    <a:pt x="824" y="232600"/>
                  </a:lnTo>
                  <a:cubicBezTo>
                    <a:pt x="-2227" y="242669"/>
                    <a:pt x="3462" y="253305"/>
                    <a:pt x="13531" y="256357"/>
                  </a:cubicBezTo>
                  <a:cubicBezTo>
                    <a:pt x="15309" y="256895"/>
                    <a:pt x="17158" y="257171"/>
                    <a:pt x="19016" y="257175"/>
                  </a:cubicBezTo>
                  <a:lnTo>
                    <a:pt x="161891" y="257175"/>
                  </a:lnTo>
                  <a:lnTo>
                    <a:pt x="161891" y="314325"/>
                  </a:lnTo>
                  <a:lnTo>
                    <a:pt x="142270" y="314325"/>
                  </a:lnTo>
                  <a:cubicBezTo>
                    <a:pt x="132065" y="314325"/>
                    <a:pt x="123791" y="322598"/>
                    <a:pt x="123791" y="332804"/>
                  </a:cubicBezTo>
                  <a:lnTo>
                    <a:pt x="123791" y="333947"/>
                  </a:lnTo>
                  <a:cubicBezTo>
                    <a:pt x="123791" y="344152"/>
                    <a:pt x="132065" y="352425"/>
                    <a:pt x="142270" y="352425"/>
                  </a:cubicBezTo>
                  <a:lnTo>
                    <a:pt x="206945" y="352425"/>
                  </a:lnTo>
                  <a:close/>
                  <a:moveTo>
                    <a:pt x="660811" y="200025"/>
                  </a:moveTo>
                  <a:lnTo>
                    <a:pt x="723866" y="200025"/>
                  </a:lnTo>
                  <a:lnTo>
                    <a:pt x="723866" y="142875"/>
                  </a:lnTo>
                  <a:lnTo>
                    <a:pt x="642428" y="142875"/>
                  </a:lnTo>
                  <a:cubicBezTo>
                    <a:pt x="643938" y="145393"/>
                    <a:pt x="645153" y="148079"/>
                    <a:pt x="646047" y="150876"/>
                  </a:cubicBezTo>
                  <a:close/>
                  <a:moveTo>
                    <a:pt x="742916" y="200025"/>
                  </a:moveTo>
                  <a:lnTo>
                    <a:pt x="843881" y="200025"/>
                  </a:lnTo>
                  <a:lnTo>
                    <a:pt x="826451" y="142875"/>
                  </a:lnTo>
                  <a:lnTo>
                    <a:pt x="742916" y="142875"/>
                  </a:lnTo>
                  <a:close/>
                  <a:moveTo>
                    <a:pt x="742916" y="57150"/>
                  </a:moveTo>
                  <a:lnTo>
                    <a:pt x="742916" y="123825"/>
                  </a:lnTo>
                  <a:lnTo>
                    <a:pt x="820736" y="123825"/>
                  </a:lnTo>
                  <a:lnTo>
                    <a:pt x="800066" y="57150"/>
                  </a:lnTo>
                  <a:close/>
                  <a:moveTo>
                    <a:pt x="723866" y="57150"/>
                  </a:moveTo>
                  <a:lnTo>
                    <a:pt x="628616" y="57150"/>
                  </a:lnTo>
                  <a:lnTo>
                    <a:pt x="628616" y="123825"/>
                  </a:lnTo>
                  <a:lnTo>
                    <a:pt x="723866" y="123825"/>
                  </a:lnTo>
                  <a:close/>
                  <a:moveTo>
                    <a:pt x="609566" y="57150"/>
                  </a:moveTo>
                  <a:lnTo>
                    <a:pt x="552416" y="57150"/>
                  </a:lnTo>
                  <a:lnTo>
                    <a:pt x="532128" y="123825"/>
                  </a:lnTo>
                  <a:lnTo>
                    <a:pt x="609566" y="123825"/>
                  </a:lnTo>
                  <a:close/>
                  <a:moveTo>
                    <a:pt x="913509" y="232600"/>
                  </a:moveTo>
                  <a:lnTo>
                    <a:pt x="846834" y="13526"/>
                  </a:lnTo>
                  <a:cubicBezTo>
                    <a:pt x="844404" y="5506"/>
                    <a:pt x="837021" y="17"/>
                    <a:pt x="828641" y="0"/>
                  </a:cubicBezTo>
                  <a:lnTo>
                    <a:pt x="523841" y="0"/>
                  </a:lnTo>
                  <a:cubicBezTo>
                    <a:pt x="515462" y="17"/>
                    <a:pt x="508079" y="5506"/>
                    <a:pt x="505649" y="13526"/>
                  </a:cubicBezTo>
                  <a:lnTo>
                    <a:pt x="472025" y="123825"/>
                  </a:lnTo>
                  <a:lnTo>
                    <a:pt x="491933" y="123825"/>
                  </a:lnTo>
                  <a:lnTo>
                    <a:pt x="523841" y="19050"/>
                  </a:lnTo>
                  <a:lnTo>
                    <a:pt x="828641" y="19050"/>
                  </a:lnTo>
                  <a:lnTo>
                    <a:pt x="895316" y="238125"/>
                  </a:lnTo>
                  <a:lnTo>
                    <a:pt x="672622" y="238125"/>
                  </a:lnTo>
                  <a:lnTo>
                    <a:pt x="707388" y="352425"/>
                  </a:lnTo>
                  <a:lnTo>
                    <a:pt x="772063" y="352425"/>
                  </a:lnTo>
                  <a:cubicBezTo>
                    <a:pt x="782268" y="352425"/>
                    <a:pt x="790541" y="344152"/>
                    <a:pt x="790541" y="333947"/>
                  </a:cubicBezTo>
                  <a:lnTo>
                    <a:pt x="790541" y="332804"/>
                  </a:lnTo>
                  <a:cubicBezTo>
                    <a:pt x="790541" y="322598"/>
                    <a:pt x="782268" y="314325"/>
                    <a:pt x="772063" y="314325"/>
                  </a:cubicBezTo>
                  <a:lnTo>
                    <a:pt x="752441" y="314325"/>
                  </a:lnTo>
                  <a:lnTo>
                    <a:pt x="752441" y="257175"/>
                  </a:lnTo>
                  <a:lnTo>
                    <a:pt x="895316" y="257175"/>
                  </a:lnTo>
                  <a:cubicBezTo>
                    <a:pt x="905838" y="257154"/>
                    <a:pt x="914349" y="248607"/>
                    <a:pt x="914327" y="238087"/>
                  </a:cubicBezTo>
                  <a:cubicBezTo>
                    <a:pt x="914324" y="236228"/>
                    <a:pt x="914048" y="234380"/>
                    <a:pt x="913509" y="232600"/>
                  </a:cubicBezTo>
                  <a:close/>
                  <a:moveTo>
                    <a:pt x="409541" y="342900"/>
                  </a:moveTo>
                  <a:lnTo>
                    <a:pt x="504791" y="342900"/>
                  </a:lnTo>
                  <a:lnTo>
                    <a:pt x="504791" y="285750"/>
                  </a:lnTo>
                  <a:lnTo>
                    <a:pt x="409541" y="285750"/>
                  </a:lnTo>
                  <a:close/>
                  <a:moveTo>
                    <a:pt x="321435" y="238125"/>
                  </a:moveTo>
                  <a:lnTo>
                    <a:pt x="318578" y="247650"/>
                  </a:lnTo>
                  <a:lnTo>
                    <a:pt x="315720" y="257175"/>
                  </a:lnTo>
                  <a:lnTo>
                    <a:pt x="314387" y="261461"/>
                  </a:lnTo>
                  <a:lnTo>
                    <a:pt x="312767" y="266700"/>
                  </a:lnTo>
                  <a:lnTo>
                    <a:pt x="390491" y="266700"/>
                  </a:lnTo>
                  <a:lnTo>
                    <a:pt x="390491" y="200025"/>
                  </a:lnTo>
                  <a:lnTo>
                    <a:pt x="333341" y="200025"/>
                  </a:lnTo>
                  <a:close/>
                  <a:moveTo>
                    <a:pt x="306957" y="285750"/>
                  </a:moveTo>
                  <a:lnTo>
                    <a:pt x="298289" y="314325"/>
                  </a:lnTo>
                  <a:lnTo>
                    <a:pt x="296861" y="319088"/>
                  </a:lnTo>
                  <a:lnTo>
                    <a:pt x="295241" y="323850"/>
                  </a:lnTo>
                  <a:lnTo>
                    <a:pt x="292384" y="333375"/>
                  </a:lnTo>
                  <a:lnTo>
                    <a:pt x="289526" y="342900"/>
                  </a:lnTo>
                  <a:lnTo>
                    <a:pt x="390491" y="342900"/>
                  </a:lnTo>
                  <a:lnTo>
                    <a:pt x="390491" y="285750"/>
                  </a:lnTo>
                  <a:lnTo>
                    <a:pt x="306862" y="285750"/>
                  </a:lnTo>
                  <a:close/>
                  <a:moveTo>
                    <a:pt x="468882" y="200025"/>
                  </a:moveTo>
                  <a:lnTo>
                    <a:pt x="409541" y="200025"/>
                  </a:lnTo>
                  <a:lnTo>
                    <a:pt x="409541" y="266700"/>
                  </a:lnTo>
                  <a:lnTo>
                    <a:pt x="504791" y="266700"/>
                  </a:lnTo>
                  <a:lnTo>
                    <a:pt x="504791" y="200025"/>
                  </a:lnTo>
                  <a:lnTo>
                    <a:pt x="468787" y="200025"/>
                  </a:lnTo>
                  <a:close/>
                  <a:moveTo>
                    <a:pt x="601756" y="266700"/>
                  </a:moveTo>
                  <a:lnTo>
                    <a:pt x="600041" y="261461"/>
                  </a:lnTo>
                  <a:lnTo>
                    <a:pt x="598708" y="257175"/>
                  </a:lnTo>
                  <a:lnTo>
                    <a:pt x="595850" y="247650"/>
                  </a:lnTo>
                  <a:lnTo>
                    <a:pt x="592993" y="238125"/>
                  </a:lnTo>
                  <a:lnTo>
                    <a:pt x="580991" y="200025"/>
                  </a:lnTo>
                  <a:lnTo>
                    <a:pt x="523841" y="200025"/>
                  </a:lnTo>
                  <a:lnTo>
                    <a:pt x="523841" y="266700"/>
                  </a:lnTo>
                  <a:lnTo>
                    <a:pt x="601661" y="266700"/>
                  </a:lnTo>
                  <a:close/>
                  <a:moveTo>
                    <a:pt x="619091" y="323850"/>
                  </a:moveTo>
                  <a:lnTo>
                    <a:pt x="617663" y="319088"/>
                  </a:lnTo>
                  <a:lnTo>
                    <a:pt x="616234" y="314325"/>
                  </a:lnTo>
                  <a:lnTo>
                    <a:pt x="607566" y="285750"/>
                  </a:lnTo>
                  <a:lnTo>
                    <a:pt x="523841" y="285750"/>
                  </a:lnTo>
                  <a:lnTo>
                    <a:pt x="523841" y="342900"/>
                  </a:lnTo>
                  <a:lnTo>
                    <a:pt x="624806" y="342900"/>
                  </a:lnTo>
                  <a:lnTo>
                    <a:pt x="621949" y="333375"/>
                  </a:lnTo>
                  <a:close/>
                  <a:moveTo>
                    <a:pt x="694529" y="375475"/>
                  </a:moveTo>
                  <a:cubicBezTo>
                    <a:pt x="697580" y="385544"/>
                    <a:pt x="691892" y="396180"/>
                    <a:pt x="681823" y="399232"/>
                  </a:cubicBezTo>
                  <a:cubicBezTo>
                    <a:pt x="680013" y="399780"/>
                    <a:pt x="678132" y="400056"/>
                    <a:pt x="676241" y="400050"/>
                  </a:cubicBezTo>
                  <a:lnTo>
                    <a:pt x="533366" y="400050"/>
                  </a:lnTo>
                  <a:lnTo>
                    <a:pt x="533366" y="457200"/>
                  </a:lnTo>
                  <a:lnTo>
                    <a:pt x="552988" y="457200"/>
                  </a:lnTo>
                  <a:cubicBezTo>
                    <a:pt x="563193" y="457200"/>
                    <a:pt x="571466" y="465473"/>
                    <a:pt x="571466" y="475679"/>
                  </a:cubicBezTo>
                  <a:lnTo>
                    <a:pt x="571466" y="476821"/>
                  </a:lnTo>
                  <a:cubicBezTo>
                    <a:pt x="571466" y="487027"/>
                    <a:pt x="563193" y="495300"/>
                    <a:pt x="552988" y="495300"/>
                  </a:cubicBezTo>
                  <a:lnTo>
                    <a:pt x="361345" y="495300"/>
                  </a:lnTo>
                  <a:cubicBezTo>
                    <a:pt x="351140" y="495300"/>
                    <a:pt x="342866" y="487027"/>
                    <a:pt x="342866" y="476821"/>
                  </a:cubicBezTo>
                  <a:lnTo>
                    <a:pt x="342866" y="475679"/>
                  </a:lnTo>
                  <a:cubicBezTo>
                    <a:pt x="342866" y="465473"/>
                    <a:pt x="351140" y="457200"/>
                    <a:pt x="361345" y="457200"/>
                  </a:cubicBezTo>
                  <a:lnTo>
                    <a:pt x="380966" y="457200"/>
                  </a:lnTo>
                  <a:lnTo>
                    <a:pt x="380966" y="400050"/>
                  </a:lnTo>
                  <a:lnTo>
                    <a:pt x="238091" y="400050"/>
                  </a:lnTo>
                  <a:cubicBezTo>
                    <a:pt x="227570" y="400029"/>
                    <a:pt x="219059" y="391482"/>
                    <a:pt x="219081" y="380962"/>
                  </a:cubicBezTo>
                  <a:cubicBezTo>
                    <a:pt x="219084" y="379103"/>
                    <a:pt x="219360" y="377255"/>
                    <a:pt x="219899" y="375475"/>
                  </a:cubicBezTo>
                  <a:lnTo>
                    <a:pt x="226852" y="352425"/>
                  </a:lnTo>
                  <a:lnTo>
                    <a:pt x="228281" y="347663"/>
                  </a:lnTo>
                  <a:lnTo>
                    <a:pt x="229709" y="342900"/>
                  </a:lnTo>
                  <a:lnTo>
                    <a:pt x="232567" y="333375"/>
                  </a:lnTo>
                  <a:lnTo>
                    <a:pt x="235424" y="323850"/>
                  </a:lnTo>
                  <a:lnTo>
                    <a:pt x="236853" y="319088"/>
                  </a:lnTo>
                  <a:lnTo>
                    <a:pt x="238091" y="314325"/>
                  </a:lnTo>
                  <a:lnTo>
                    <a:pt x="249712" y="276225"/>
                  </a:lnTo>
                  <a:lnTo>
                    <a:pt x="255522" y="257175"/>
                  </a:lnTo>
                  <a:lnTo>
                    <a:pt x="257237" y="251650"/>
                  </a:lnTo>
                  <a:lnTo>
                    <a:pt x="258475" y="247650"/>
                  </a:lnTo>
                  <a:lnTo>
                    <a:pt x="261332" y="238125"/>
                  </a:lnTo>
                  <a:lnTo>
                    <a:pt x="272953" y="200025"/>
                  </a:lnTo>
                  <a:lnTo>
                    <a:pt x="285716" y="159068"/>
                  </a:lnTo>
                  <a:lnTo>
                    <a:pt x="286574" y="156305"/>
                  </a:lnTo>
                  <a:cubicBezTo>
                    <a:pt x="289038" y="148324"/>
                    <a:pt x="296414" y="142879"/>
                    <a:pt x="304766" y="142875"/>
                  </a:cubicBezTo>
                  <a:lnTo>
                    <a:pt x="609566" y="142875"/>
                  </a:lnTo>
                  <a:cubicBezTo>
                    <a:pt x="617946" y="142892"/>
                    <a:pt x="625329" y="148381"/>
                    <a:pt x="627759" y="156400"/>
                  </a:cubicBezTo>
                  <a:lnTo>
                    <a:pt x="628616" y="159163"/>
                  </a:lnTo>
                  <a:lnTo>
                    <a:pt x="641094" y="200025"/>
                  </a:lnTo>
                  <a:lnTo>
                    <a:pt x="652715" y="238125"/>
                  </a:lnTo>
                  <a:lnTo>
                    <a:pt x="655572" y="247650"/>
                  </a:lnTo>
                  <a:lnTo>
                    <a:pt x="656810" y="251650"/>
                  </a:lnTo>
                  <a:lnTo>
                    <a:pt x="658525" y="257175"/>
                  </a:lnTo>
                  <a:lnTo>
                    <a:pt x="664335" y="276225"/>
                  </a:lnTo>
                  <a:lnTo>
                    <a:pt x="676241" y="314325"/>
                  </a:lnTo>
                  <a:lnTo>
                    <a:pt x="677670" y="319088"/>
                  </a:lnTo>
                  <a:lnTo>
                    <a:pt x="679099" y="323850"/>
                  </a:lnTo>
                  <a:lnTo>
                    <a:pt x="681956" y="333375"/>
                  </a:lnTo>
                  <a:lnTo>
                    <a:pt x="684814" y="342900"/>
                  </a:lnTo>
                  <a:lnTo>
                    <a:pt x="686243" y="347663"/>
                  </a:lnTo>
                  <a:lnTo>
                    <a:pt x="687671" y="352425"/>
                  </a:lnTo>
                  <a:close/>
                  <a:moveTo>
                    <a:pt x="676241" y="381000"/>
                  </a:moveTo>
                  <a:lnTo>
                    <a:pt x="621187" y="200025"/>
                  </a:lnTo>
                  <a:lnTo>
                    <a:pt x="609566" y="161925"/>
                  </a:lnTo>
                  <a:lnTo>
                    <a:pt x="304766" y="161925"/>
                  </a:lnTo>
                  <a:lnTo>
                    <a:pt x="238091" y="381000"/>
                  </a:lnTo>
                  <a:close/>
                </a:path>
              </a:pathLst>
            </a:custGeom>
            <a:solidFill>
              <a:sysClr val="windowText" lastClr="000000">
                <a:lumMod val="95000"/>
                <a:lumOff val="5000"/>
              </a:sysClr>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Innogy Light" panose="020B0303040000020003" pitchFamily="34" charset="0"/>
              </a:endParaRPr>
            </a:p>
          </p:txBody>
        </p:sp>
        <p:sp>
          <p:nvSpPr>
            <p:cNvPr id="102" name="EON_Pict_Wind_Farm">
              <a:extLst>
                <a:ext uri="{FF2B5EF4-FFF2-40B4-BE49-F238E27FC236}">
                  <a16:creationId xmlns:a16="http://schemas.microsoft.com/office/drawing/2014/main" id="{221C32E1-C108-4E94-83A6-9BDAFFD6F46E}"/>
                </a:ext>
              </a:extLst>
            </p:cNvPr>
            <p:cNvSpPr>
              <a:spLocks noChangeAspect="1"/>
            </p:cNvSpPr>
            <p:nvPr/>
          </p:nvSpPr>
          <p:spPr>
            <a:xfrm>
              <a:off x="471789" y="3866273"/>
              <a:ext cx="537430" cy="396000"/>
            </a:xfrm>
            <a:custGeom>
              <a:avLst/>
              <a:gdLst>
                <a:gd name="connsiteX0" fmla="*/ 212470 w 904875"/>
                <a:gd name="connsiteY0" fmla="*/ 288227 h 666750"/>
                <a:gd name="connsiteX1" fmla="*/ 216947 w 904875"/>
                <a:gd name="connsiteY1" fmla="*/ 286036 h 666750"/>
                <a:gd name="connsiteX2" fmla="*/ 228282 w 904875"/>
                <a:gd name="connsiteY2" fmla="*/ 292608 h 666750"/>
                <a:gd name="connsiteX3" fmla="*/ 283622 w 904875"/>
                <a:gd name="connsiteY3" fmla="*/ 320135 h 666750"/>
                <a:gd name="connsiteX4" fmla="*/ 285908 w 904875"/>
                <a:gd name="connsiteY4" fmla="*/ 318040 h 666750"/>
                <a:gd name="connsiteX5" fmla="*/ 299814 w 904875"/>
                <a:gd name="connsiteY5" fmla="*/ 306229 h 666750"/>
                <a:gd name="connsiteX6" fmla="*/ 238378 w 904875"/>
                <a:gd name="connsiteY6" fmla="*/ 276035 h 666750"/>
                <a:gd name="connsiteX7" fmla="*/ 233520 w 904875"/>
                <a:gd name="connsiteY7" fmla="*/ 273272 h 666750"/>
                <a:gd name="connsiteX8" fmla="*/ 248475 w 904875"/>
                <a:gd name="connsiteY8" fmla="*/ 239649 h 666750"/>
                <a:gd name="connsiteX9" fmla="*/ 256666 w 904875"/>
                <a:gd name="connsiteY9" fmla="*/ 244411 h 666750"/>
                <a:gd name="connsiteX10" fmla="*/ 321722 w 904875"/>
                <a:gd name="connsiteY10" fmla="*/ 289370 h 666750"/>
                <a:gd name="connsiteX11" fmla="*/ 337914 w 904875"/>
                <a:gd name="connsiteY11" fmla="*/ 278130 h 666750"/>
                <a:gd name="connsiteX12" fmla="*/ 265810 w 904875"/>
                <a:gd name="connsiteY12" fmla="*/ 227933 h 666750"/>
                <a:gd name="connsiteX13" fmla="*/ 245522 w 904875"/>
                <a:gd name="connsiteY13" fmla="*/ 216503 h 666750"/>
                <a:gd name="connsiteX14" fmla="*/ 225615 w 904875"/>
                <a:gd name="connsiteY14" fmla="*/ 186976 h 666750"/>
                <a:gd name="connsiteX15" fmla="*/ 225615 w 904875"/>
                <a:gd name="connsiteY15" fmla="*/ 148019 h 666750"/>
                <a:gd name="connsiteX16" fmla="*/ 188277 w 904875"/>
                <a:gd name="connsiteY16" fmla="*/ 0 h 666750"/>
                <a:gd name="connsiteX17" fmla="*/ 151224 w 904875"/>
                <a:gd name="connsiteY17" fmla="*/ 148019 h 666750"/>
                <a:gd name="connsiteX18" fmla="*/ 151224 w 904875"/>
                <a:gd name="connsiteY18" fmla="*/ 186976 h 666750"/>
                <a:gd name="connsiteX19" fmla="*/ 131222 w 904875"/>
                <a:gd name="connsiteY19" fmla="*/ 216218 h 666750"/>
                <a:gd name="connsiteX20" fmla="*/ 110934 w 904875"/>
                <a:gd name="connsiteY20" fmla="*/ 227933 h 666750"/>
                <a:gd name="connsiteX21" fmla="*/ 1491 w 904875"/>
                <a:gd name="connsiteY21" fmla="*/ 334328 h 666750"/>
                <a:gd name="connsiteX22" fmla="*/ 19398 w 904875"/>
                <a:gd name="connsiteY22" fmla="*/ 341376 h 666750"/>
                <a:gd name="connsiteX23" fmla="*/ 148367 w 904875"/>
                <a:gd name="connsiteY23" fmla="*/ 292608 h 666750"/>
                <a:gd name="connsiteX24" fmla="*/ 159892 w 904875"/>
                <a:gd name="connsiteY24" fmla="*/ 285941 h 666750"/>
                <a:gd name="connsiteX25" fmla="*/ 164559 w 904875"/>
                <a:gd name="connsiteY25" fmla="*/ 288227 h 666750"/>
                <a:gd name="connsiteX26" fmla="*/ 164083 w 904875"/>
                <a:gd name="connsiteY26" fmla="*/ 290227 h 666750"/>
                <a:gd name="connsiteX27" fmla="*/ 141699 w 904875"/>
                <a:gd name="connsiteY27" fmla="*/ 614077 h 666750"/>
                <a:gd name="connsiteX28" fmla="*/ 150534 w 904875"/>
                <a:gd name="connsiteY28" fmla="*/ 624246 h 666750"/>
                <a:gd name="connsiteX29" fmla="*/ 151224 w 904875"/>
                <a:gd name="connsiteY29" fmla="*/ 624269 h 666750"/>
                <a:gd name="connsiteX30" fmla="*/ 225900 w 904875"/>
                <a:gd name="connsiteY30" fmla="*/ 624269 h 666750"/>
                <a:gd name="connsiteX31" fmla="*/ 235449 w 904875"/>
                <a:gd name="connsiteY31" fmla="*/ 614767 h 666750"/>
                <a:gd name="connsiteX32" fmla="*/ 235425 w 904875"/>
                <a:gd name="connsiteY32" fmla="*/ 614077 h 666750"/>
                <a:gd name="connsiteX33" fmla="*/ 213042 w 904875"/>
                <a:gd name="connsiteY33" fmla="*/ 290227 h 666750"/>
                <a:gd name="connsiteX34" fmla="*/ 212470 w 904875"/>
                <a:gd name="connsiteY34" fmla="*/ 288227 h 666750"/>
                <a:gd name="connsiteX35" fmla="*/ 138937 w 904875"/>
                <a:gd name="connsiteY35" fmla="*/ 276130 h 666750"/>
                <a:gd name="connsiteX36" fmla="*/ 22256 w 904875"/>
                <a:gd name="connsiteY36" fmla="*/ 322231 h 666750"/>
                <a:gd name="connsiteX37" fmla="*/ 120649 w 904875"/>
                <a:gd name="connsiteY37" fmla="*/ 244411 h 666750"/>
                <a:gd name="connsiteX38" fmla="*/ 129126 w 904875"/>
                <a:gd name="connsiteY38" fmla="*/ 239554 h 666750"/>
                <a:gd name="connsiteX39" fmla="*/ 143985 w 904875"/>
                <a:gd name="connsiteY39" fmla="*/ 273177 h 666750"/>
                <a:gd name="connsiteX40" fmla="*/ 170274 w 904875"/>
                <a:gd name="connsiteY40" fmla="*/ 148019 h 666750"/>
                <a:gd name="connsiteX41" fmla="*/ 188562 w 904875"/>
                <a:gd name="connsiteY41" fmla="*/ 24194 h 666750"/>
                <a:gd name="connsiteX42" fmla="*/ 206850 w 904875"/>
                <a:gd name="connsiteY42" fmla="*/ 148019 h 666750"/>
                <a:gd name="connsiteX43" fmla="*/ 206850 w 904875"/>
                <a:gd name="connsiteY43" fmla="*/ 176594 h 666750"/>
                <a:gd name="connsiteX44" fmla="*/ 200659 w 904875"/>
                <a:gd name="connsiteY44" fmla="*/ 174879 h 666750"/>
                <a:gd name="connsiteX45" fmla="*/ 188372 w 904875"/>
                <a:gd name="connsiteY45" fmla="*/ 173831 h 666750"/>
                <a:gd name="connsiteX46" fmla="*/ 176275 w 904875"/>
                <a:gd name="connsiteY46" fmla="*/ 175070 h 666750"/>
                <a:gd name="connsiteX47" fmla="*/ 170084 w 904875"/>
                <a:gd name="connsiteY47" fmla="*/ 176784 h 666750"/>
                <a:gd name="connsiteX48" fmla="*/ 147891 w 904875"/>
                <a:gd name="connsiteY48" fmla="*/ 233744 h 666750"/>
                <a:gd name="connsiteX49" fmla="*/ 178847 w 904875"/>
                <a:gd name="connsiteY49" fmla="*/ 194024 h 666750"/>
                <a:gd name="connsiteX50" fmla="*/ 188372 w 904875"/>
                <a:gd name="connsiteY50" fmla="*/ 192881 h 666750"/>
                <a:gd name="connsiteX51" fmla="*/ 197897 w 904875"/>
                <a:gd name="connsiteY51" fmla="*/ 194024 h 666750"/>
                <a:gd name="connsiteX52" fmla="*/ 228030 w 904875"/>
                <a:gd name="connsiteY52" fmla="*/ 243018 h 666750"/>
                <a:gd name="connsiteX53" fmla="*/ 179036 w 904875"/>
                <a:gd name="connsiteY53" fmla="*/ 273151 h 666750"/>
                <a:gd name="connsiteX54" fmla="*/ 147795 w 904875"/>
                <a:gd name="connsiteY54" fmla="*/ 233744 h 666750"/>
                <a:gd name="connsiteX55" fmla="*/ 799115 w 904875"/>
                <a:gd name="connsiteY55" fmla="*/ 228124 h 666750"/>
                <a:gd name="connsiteX56" fmla="*/ 778922 w 904875"/>
                <a:gd name="connsiteY56" fmla="*/ 216503 h 666750"/>
                <a:gd name="connsiteX57" fmla="*/ 759015 w 904875"/>
                <a:gd name="connsiteY57" fmla="*/ 186976 h 666750"/>
                <a:gd name="connsiteX58" fmla="*/ 759015 w 904875"/>
                <a:gd name="connsiteY58" fmla="*/ 148019 h 666750"/>
                <a:gd name="connsiteX59" fmla="*/ 721677 w 904875"/>
                <a:gd name="connsiteY59" fmla="*/ 0 h 666750"/>
                <a:gd name="connsiteX60" fmla="*/ 684624 w 904875"/>
                <a:gd name="connsiteY60" fmla="*/ 148019 h 666750"/>
                <a:gd name="connsiteX61" fmla="*/ 684624 w 904875"/>
                <a:gd name="connsiteY61" fmla="*/ 186976 h 666750"/>
                <a:gd name="connsiteX62" fmla="*/ 664622 w 904875"/>
                <a:gd name="connsiteY62" fmla="*/ 216218 h 666750"/>
                <a:gd name="connsiteX63" fmla="*/ 644334 w 904875"/>
                <a:gd name="connsiteY63" fmla="*/ 227933 h 666750"/>
                <a:gd name="connsiteX64" fmla="*/ 572325 w 904875"/>
                <a:gd name="connsiteY64" fmla="*/ 278035 h 666750"/>
                <a:gd name="connsiteX65" fmla="*/ 588612 w 904875"/>
                <a:gd name="connsiteY65" fmla="*/ 289179 h 666750"/>
                <a:gd name="connsiteX66" fmla="*/ 653859 w 904875"/>
                <a:gd name="connsiteY66" fmla="*/ 244411 h 666750"/>
                <a:gd name="connsiteX67" fmla="*/ 662336 w 904875"/>
                <a:gd name="connsiteY67" fmla="*/ 239554 h 666750"/>
                <a:gd name="connsiteX68" fmla="*/ 677195 w 904875"/>
                <a:gd name="connsiteY68" fmla="*/ 273177 h 666750"/>
                <a:gd name="connsiteX69" fmla="*/ 672147 w 904875"/>
                <a:gd name="connsiteY69" fmla="*/ 276130 h 666750"/>
                <a:gd name="connsiteX70" fmla="*/ 610901 w 904875"/>
                <a:gd name="connsiteY70" fmla="*/ 306229 h 666750"/>
                <a:gd name="connsiteX71" fmla="*/ 626903 w 904875"/>
                <a:gd name="connsiteY71" fmla="*/ 320135 h 666750"/>
                <a:gd name="connsiteX72" fmla="*/ 681672 w 904875"/>
                <a:gd name="connsiteY72" fmla="*/ 292608 h 666750"/>
                <a:gd name="connsiteX73" fmla="*/ 693197 w 904875"/>
                <a:gd name="connsiteY73" fmla="*/ 285941 h 666750"/>
                <a:gd name="connsiteX74" fmla="*/ 697864 w 904875"/>
                <a:gd name="connsiteY74" fmla="*/ 288227 h 666750"/>
                <a:gd name="connsiteX75" fmla="*/ 697388 w 904875"/>
                <a:gd name="connsiteY75" fmla="*/ 290227 h 666750"/>
                <a:gd name="connsiteX76" fmla="*/ 675004 w 904875"/>
                <a:gd name="connsiteY76" fmla="*/ 614077 h 666750"/>
                <a:gd name="connsiteX77" fmla="*/ 683838 w 904875"/>
                <a:gd name="connsiteY77" fmla="*/ 624246 h 666750"/>
                <a:gd name="connsiteX78" fmla="*/ 684529 w 904875"/>
                <a:gd name="connsiteY78" fmla="*/ 624269 h 666750"/>
                <a:gd name="connsiteX79" fmla="*/ 759205 w 904875"/>
                <a:gd name="connsiteY79" fmla="*/ 624269 h 666750"/>
                <a:gd name="connsiteX80" fmla="*/ 768753 w 904875"/>
                <a:gd name="connsiteY80" fmla="*/ 614767 h 666750"/>
                <a:gd name="connsiteX81" fmla="*/ 768730 w 904875"/>
                <a:gd name="connsiteY81" fmla="*/ 614077 h 666750"/>
                <a:gd name="connsiteX82" fmla="*/ 746346 w 904875"/>
                <a:gd name="connsiteY82" fmla="*/ 290227 h 666750"/>
                <a:gd name="connsiteX83" fmla="*/ 745775 w 904875"/>
                <a:gd name="connsiteY83" fmla="*/ 288227 h 666750"/>
                <a:gd name="connsiteX84" fmla="*/ 750252 w 904875"/>
                <a:gd name="connsiteY84" fmla="*/ 286036 h 666750"/>
                <a:gd name="connsiteX85" fmla="*/ 761586 w 904875"/>
                <a:gd name="connsiteY85" fmla="*/ 292608 h 666750"/>
                <a:gd name="connsiteX86" fmla="*/ 890555 w 904875"/>
                <a:gd name="connsiteY86" fmla="*/ 341376 h 666750"/>
                <a:gd name="connsiteX87" fmla="*/ 908462 w 904875"/>
                <a:gd name="connsiteY87" fmla="*/ 334328 h 666750"/>
                <a:gd name="connsiteX88" fmla="*/ 799020 w 904875"/>
                <a:gd name="connsiteY88" fmla="*/ 227933 h 666750"/>
                <a:gd name="connsiteX89" fmla="*/ 703674 w 904875"/>
                <a:gd name="connsiteY89" fmla="*/ 148019 h 666750"/>
                <a:gd name="connsiteX90" fmla="*/ 721962 w 904875"/>
                <a:gd name="connsiteY90" fmla="*/ 24194 h 666750"/>
                <a:gd name="connsiteX91" fmla="*/ 740250 w 904875"/>
                <a:gd name="connsiteY91" fmla="*/ 148019 h 666750"/>
                <a:gd name="connsiteX92" fmla="*/ 740250 w 904875"/>
                <a:gd name="connsiteY92" fmla="*/ 176594 h 666750"/>
                <a:gd name="connsiteX93" fmla="*/ 734059 w 904875"/>
                <a:gd name="connsiteY93" fmla="*/ 174879 h 666750"/>
                <a:gd name="connsiteX94" fmla="*/ 721772 w 904875"/>
                <a:gd name="connsiteY94" fmla="*/ 173831 h 666750"/>
                <a:gd name="connsiteX95" fmla="*/ 709675 w 904875"/>
                <a:gd name="connsiteY95" fmla="*/ 175070 h 666750"/>
                <a:gd name="connsiteX96" fmla="*/ 703484 w 904875"/>
                <a:gd name="connsiteY96" fmla="*/ 176784 h 666750"/>
                <a:gd name="connsiteX97" fmla="*/ 721772 w 904875"/>
                <a:gd name="connsiteY97" fmla="*/ 274225 h 666750"/>
                <a:gd name="connsiteX98" fmla="*/ 681150 w 904875"/>
                <a:gd name="connsiteY98" fmla="*/ 233503 h 666750"/>
                <a:gd name="connsiteX99" fmla="*/ 712247 w 904875"/>
                <a:gd name="connsiteY99" fmla="*/ 194024 h 666750"/>
                <a:gd name="connsiteX100" fmla="*/ 721772 w 904875"/>
                <a:gd name="connsiteY100" fmla="*/ 192881 h 666750"/>
                <a:gd name="connsiteX101" fmla="*/ 731297 w 904875"/>
                <a:gd name="connsiteY101" fmla="*/ 194024 h 666750"/>
                <a:gd name="connsiteX102" fmla="*/ 761251 w 904875"/>
                <a:gd name="connsiteY102" fmla="*/ 243128 h 666750"/>
                <a:gd name="connsiteX103" fmla="*/ 721772 w 904875"/>
                <a:gd name="connsiteY103" fmla="*/ 274225 h 666750"/>
                <a:gd name="connsiteX104" fmla="*/ 771111 w 904875"/>
                <a:gd name="connsiteY104" fmla="*/ 276130 h 666750"/>
                <a:gd name="connsiteX105" fmla="*/ 766254 w 904875"/>
                <a:gd name="connsiteY105" fmla="*/ 273368 h 666750"/>
                <a:gd name="connsiteX106" fmla="*/ 781208 w 904875"/>
                <a:gd name="connsiteY106" fmla="*/ 239744 h 666750"/>
                <a:gd name="connsiteX107" fmla="*/ 789399 w 904875"/>
                <a:gd name="connsiteY107" fmla="*/ 244507 h 666750"/>
                <a:gd name="connsiteX108" fmla="*/ 887793 w 904875"/>
                <a:gd name="connsiteY108" fmla="*/ 322231 h 666750"/>
                <a:gd name="connsiteX109" fmla="*/ 771207 w 904875"/>
                <a:gd name="connsiteY109" fmla="*/ 276130 h 666750"/>
                <a:gd name="connsiteX110" fmla="*/ 641952 w 904875"/>
                <a:gd name="connsiteY110" fmla="*/ 381953 h 666750"/>
                <a:gd name="connsiteX111" fmla="*/ 532415 w 904875"/>
                <a:gd name="connsiteY111" fmla="*/ 275558 h 666750"/>
                <a:gd name="connsiteX112" fmla="*/ 512222 w 904875"/>
                <a:gd name="connsiteY112" fmla="*/ 264128 h 666750"/>
                <a:gd name="connsiteX113" fmla="*/ 492315 w 904875"/>
                <a:gd name="connsiteY113" fmla="*/ 234601 h 666750"/>
                <a:gd name="connsiteX114" fmla="*/ 492315 w 904875"/>
                <a:gd name="connsiteY114" fmla="*/ 195644 h 666750"/>
                <a:gd name="connsiteX115" fmla="*/ 454977 w 904875"/>
                <a:gd name="connsiteY115" fmla="*/ 47625 h 666750"/>
                <a:gd name="connsiteX116" fmla="*/ 417924 w 904875"/>
                <a:gd name="connsiteY116" fmla="*/ 195644 h 666750"/>
                <a:gd name="connsiteX117" fmla="*/ 417924 w 904875"/>
                <a:gd name="connsiteY117" fmla="*/ 234601 h 666750"/>
                <a:gd name="connsiteX118" fmla="*/ 397922 w 904875"/>
                <a:gd name="connsiteY118" fmla="*/ 263843 h 666750"/>
                <a:gd name="connsiteX119" fmla="*/ 377634 w 904875"/>
                <a:gd name="connsiteY119" fmla="*/ 275558 h 666750"/>
                <a:gd name="connsiteX120" fmla="*/ 268096 w 904875"/>
                <a:gd name="connsiteY120" fmla="*/ 381953 h 666750"/>
                <a:gd name="connsiteX121" fmla="*/ 286003 w 904875"/>
                <a:gd name="connsiteY121" fmla="*/ 389001 h 666750"/>
                <a:gd name="connsiteX122" fmla="*/ 414972 w 904875"/>
                <a:gd name="connsiteY122" fmla="*/ 340233 h 666750"/>
                <a:gd name="connsiteX123" fmla="*/ 426497 w 904875"/>
                <a:gd name="connsiteY123" fmla="*/ 333566 h 666750"/>
                <a:gd name="connsiteX124" fmla="*/ 431164 w 904875"/>
                <a:gd name="connsiteY124" fmla="*/ 335852 h 666750"/>
                <a:gd name="connsiteX125" fmla="*/ 430688 w 904875"/>
                <a:gd name="connsiteY125" fmla="*/ 337852 h 666750"/>
                <a:gd name="connsiteX126" fmla="*/ 408304 w 904875"/>
                <a:gd name="connsiteY126" fmla="*/ 661702 h 666750"/>
                <a:gd name="connsiteX127" fmla="*/ 417138 w 904875"/>
                <a:gd name="connsiteY127" fmla="*/ 671871 h 666750"/>
                <a:gd name="connsiteX128" fmla="*/ 417829 w 904875"/>
                <a:gd name="connsiteY128" fmla="*/ 671894 h 666750"/>
                <a:gd name="connsiteX129" fmla="*/ 492505 w 904875"/>
                <a:gd name="connsiteY129" fmla="*/ 671894 h 666750"/>
                <a:gd name="connsiteX130" fmla="*/ 502053 w 904875"/>
                <a:gd name="connsiteY130" fmla="*/ 662392 h 666750"/>
                <a:gd name="connsiteX131" fmla="*/ 502030 w 904875"/>
                <a:gd name="connsiteY131" fmla="*/ 661702 h 666750"/>
                <a:gd name="connsiteX132" fmla="*/ 479646 w 904875"/>
                <a:gd name="connsiteY132" fmla="*/ 337852 h 666750"/>
                <a:gd name="connsiteX133" fmla="*/ 479075 w 904875"/>
                <a:gd name="connsiteY133" fmla="*/ 335852 h 666750"/>
                <a:gd name="connsiteX134" fmla="*/ 483552 w 904875"/>
                <a:gd name="connsiteY134" fmla="*/ 333661 h 666750"/>
                <a:gd name="connsiteX135" fmla="*/ 494886 w 904875"/>
                <a:gd name="connsiteY135" fmla="*/ 340233 h 666750"/>
                <a:gd name="connsiteX136" fmla="*/ 623855 w 904875"/>
                <a:gd name="connsiteY136" fmla="*/ 389001 h 666750"/>
                <a:gd name="connsiteX137" fmla="*/ 641952 w 904875"/>
                <a:gd name="connsiteY137" fmla="*/ 381953 h 666750"/>
                <a:gd name="connsiteX138" fmla="*/ 405637 w 904875"/>
                <a:gd name="connsiteY138" fmla="*/ 323755 h 666750"/>
                <a:gd name="connsiteX139" fmla="*/ 289051 w 904875"/>
                <a:gd name="connsiteY139" fmla="*/ 369856 h 666750"/>
                <a:gd name="connsiteX140" fmla="*/ 387444 w 904875"/>
                <a:gd name="connsiteY140" fmla="*/ 292037 h 666750"/>
                <a:gd name="connsiteX141" fmla="*/ 395922 w 904875"/>
                <a:gd name="connsiteY141" fmla="*/ 287179 h 666750"/>
                <a:gd name="connsiteX142" fmla="*/ 410781 w 904875"/>
                <a:gd name="connsiteY142" fmla="*/ 320802 h 666750"/>
                <a:gd name="connsiteX143" fmla="*/ 436974 w 904875"/>
                <a:gd name="connsiteY143" fmla="*/ 195644 h 666750"/>
                <a:gd name="connsiteX144" fmla="*/ 455262 w 904875"/>
                <a:gd name="connsiteY144" fmla="*/ 71819 h 666750"/>
                <a:gd name="connsiteX145" fmla="*/ 473550 w 904875"/>
                <a:gd name="connsiteY145" fmla="*/ 195644 h 666750"/>
                <a:gd name="connsiteX146" fmla="*/ 473550 w 904875"/>
                <a:gd name="connsiteY146" fmla="*/ 224219 h 666750"/>
                <a:gd name="connsiteX147" fmla="*/ 467359 w 904875"/>
                <a:gd name="connsiteY147" fmla="*/ 222504 h 666750"/>
                <a:gd name="connsiteX148" fmla="*/ 455072 w 904875"/>
                <a:gd name="connsiteY148" fmla="*/ 221456 h 666750"/>
                <a:gd name="connsiteX149" fmla="*/ 442975 w 904875"/>
                <a:gd name="connsiteY149" fmla="*/ 222695 h 666750"/>
                <a:gd name="connsiteX150" fmla="*/ 436784 w 904875"/>
                <a:gd name="connsiteY150" fmla="*/ 224409 h 666750"/>
                <a:gd name="connsiteX151" fmla="*/ 455072 w 904875"/>
                <a:gd name="connsiteY151" fmla="*/ 321850 h 666750"/>
                <a:gd name="connsiteX152" fmla="*/ 414450 w 904875"/>
                <a:gd name="connsiteY152" fmla="*/ 281128 h 666750"/>
                <a:gd name="connsiteX153" fmla="*/ 445547 w 904875"/>
                <a:gd name="connsiteY153" fmla="*/ 241649 h 666750"/>
                <a:gd name="connsiteX154" fmla="*/ 455072 w 904875"/>
                <a:gd name="connsiteY154" fmla="*/ 240506 h 666750"/>
                <a:gd name="connsiteX155" fmla="*/ 464597 w 904875"/>
                <a:gd name="connsiteY155" fmla="*/ 241649 h 666750"/>
                <a:gd name="connsiteX156" fmla="*/ 494551 w 904875"/>
                <a:gd name="connsiteY156" fmla="*/ 290753 h 666750"/>
                <a:gd name="connsiteX157" fmla="*/ 455072 w 904875"/>
                <a:gd name="connsiteY157" fmla="*/ 321850 h 666750"/>
                <a:gd name="connsiteX158" fmla="*/ 504411 w 904875"/>
                <a:gd name="connsiteY158" fmla="*/ 323755 h 666750"/>
                <a:gd name="connsiteX159" fmla="*/ 499554 w 904875"/>
                <a:gd name="connsiteY159" fmla="*/ 320993 h 666750"/>
                <a:gd name="connsiteX160" fmla="*/ 514508 w 904875"/>
                <a:gd name="connsiteY160" fmla="*/ 287369 h 666750"/>
                <a:gd name="connsiteX161" fmla="*/ 522699 w 904875"/>
                <a:gd name="connsiteY161" fmla="*/ 292132 h 666750"/>
                <a:gd name="connsiteX162" fmla="*/ 621093 w 904875"/>
                <a:gd name="connsiteY162" fmla="*/ 369856 h 666750"/>
                <a:gd name="connsiteX163" fmla="*/ 504507 w 904875"/>
                <a:gd name="connsiteY163" fmla="*/ 323755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904875" h="666750">
                  <a:moveTo>
                    <a:pt x="212470" y="288227"/>
                  </a:moveTo>
                  <a:lnTo>
                    <a:pt x="216947" y="286036"/>
                  </a:lnTo>
                  <a:lnTo>
                    <a:pt x="228282" y="292608"/>
                  </a:lnTo>
                  <a:cubicBezTo>
                    <a:pt x="246194" y="302820"/>
                    <a:pt x="264671" y="312010"/>
                    <a:pt x="283622" y="320135"/>
                  </a:cubicBezTo>
                  <a:lnTo>
                    <a:pt x="285908" y="318040"/>
                  </a:lnTo>
                  <a:cubicBezTo>
                    <a:pt x="290194" y="314230"/>
                    <a:pt x="294861" y="310229"/>
                    <a:pt x="299814" y="306229"/>
                  </a:cubicBezTo>
                  <a:cubicBezTo>
                    <a:pt x="278687" y="297541"/>
                    <a:pt x="258162" y="287454"/>
                    <a:pt x="238378" y="276035"/>
                  </a:cubicBezTo>
                  <a:lnTo>
                    <a:pt x="233520" y="273272"/>
                  </a:lnTo>
                  <a:cubicBezTo>
                    <a:pt x="241937" y="263928"/>
                    <a:pt x="247172" y="252156"/>
                    <a:pt x="248475" y="239649"/>
                  </a:cubicBezTo>
                  <a:lnTo>
                    <a:pt x="256666" y="244411"/>
                  </a:lnTo>
                  <a:cubicBezTo>
                    <a:pt x="279526" y="257623"/>
                    <a:pt x="301282" y="272657"/>
                    <a:pt x="321722" y="289370"/>
                  </a:cubicBezTo>
                  <a:cubicBezTo>
                    <a:pt x="326992" y="285560"/>
                    <a:pt x="332390" y="281813"/>
                    <a:pt x="337914" y="278130"/>
                  </a:cubicBezTo>
                  <a:cubicBezTo>
                    <a:pt x="315333" y="259400"/>
                    <a:pt x="291213" y="242608"/>
                    <a:pt x="265810" y="227933"/>
                  </a:cubicBezTo>
                  <a:lnTo>
                    <a:pt x="245522" y="216503"/>
                  </a:lnTo>
                  <a:cubicBezTo>
                    <a:pt x="242043" y="204866"/>
                    <a:pt x="235099" y="194564"/>
                    <a:pt x="225615" y="186976"/>
                  </a:cubicBezTo>
                  <a:lnTo>
                    <a:pt x="225615" y="148019"/>
                  </a:lnTo>
                  <a:cubicBezTo>
                    <a:pt x="225615" y="86011"/>
                    <a:pt x="213232" y="0"/>
                    <a:pt x="188277" y="0"/>
                  </a:cubicBezTo>
                  <a:cubicBezTo>
                    <a:pt x="163321" y="0"/>
                    <a:pt x="151224" y="85915"/>
                    <a:pt x="151224" y="148019"/>
                  </a:cubicBezTo>
                  <a:lnTo>
                    <a:pt x="151224" y="186976"/>
                  </a:lnTo>
                  <a:cubicBezTo>
                    <a:pt x="141753" y="194476"/>
                    <a:pt x="134778" y="204671"/>
                    <a:pt x="131222" y="216218"/>
                  </a:cubicBezTo>
                  <a:lnTo>
                    <a:pt x="110934" y="227933"/>
                  </a:lnTo>
                  <a:cubicBezTo>
                    <a:pt x="57403" y="258985"/>
                    <a:pt x="-10986" y="312706"/>
                    <a:pt x="1491" y="334328"/>
                  </a:cubicBezTo>
                  <a:cubicBezTo>
                    <a:pt x="5748" y="339741"/>
                    <a:pt x="12594" y="342436"/>
                    <a:pt x="19398" y="341376"/>
                  </a:cubicBezTo>
                  <a:cubicBezTo>
                    <a:pt x="49212" y="341376"/>
                    <a:pt x="106838" y="316611"/>
                    <a:pt x="148367" y="292608"/>
                  </a:cubicBezTo>
                  <a:lnTo>
                    <a:pt x="159892" y="285941"/>
                  </a:lnTo>
                  <a:lnTo>
                    <a:pt x="164559" y="288227"/>
                  </a:lnTo>
                  <a:cubicBezTo>
                    <a:pt x="164329" y="288874"/>
                    <a:pt x="164169" y="289545"/>
                    <a:pt x="164083" y="290227"/>
                  </a:cubicBezTo>
                  <a:lnTo>
                    <a:pt x="141699" y="614077"/>
                  </a:lnTo>
                  <a:cubicBezTo>
                    <a:pt x="141331" y="619324"/>
                    <a:pt x="145286" y="623877"/>
                    <a:pt x="150534" y="624246"/>
                  </a:cubicBezTo>
                  <a:cubicBezTo>
                    <a:pt x="150764" y="624261"/>
                    <a:pt x="150994" y="624269"/>
                    <a:pt x="151224" y="624269"/>
                  </a:cubicBezTo>
                  <a:lnTo>
                    <a:pt x="225900" y="624269"/>
                  </a:lnTo>
                  <a:cubicBezTo>
                    <a:pt x="231161" y="624282"/>
                    <a:pt x="235436" y="620027"/>
                    <a:pt x="235449" y="614767"/>
                  </a:cubicBezTo>
                  <a:cubicBezTo>
                    <a:pt x="235449" y="614537"/>
                    <a:pt x="235441" y="614306"/>
                    <a:pt x="235425" y="614077"/>
                  </a:cubicBezTo>
                  <a:lnTo>
                    <a:pt x="213042" y="290227"/>
                  </a:lnTo>
                  <a:cubicBezTo>
                    <a:pt x="212924" y="289541"/>
                    <a:pt x="212733" y="288870"/>
                    <a:pt x="212470" y="288227"/>
                  </a:cubicBezTo>
                  <a:close/>
                  <a:moveTo>
                    <a:pt x="138937" y="276130"/>
                  </a:moveTo>
                  <a:cubicBezTo>
                    <a:pt x="95122" y="301371"/>
                    <a:pt x="46068" y="320707"/>
                    <a:pt x="22256" y="322231"/>
                  </a:cubicBezTo>
                  <a:cubicBezTo>
                    <a:pt x="33114" y="306134"/>
                    <a:pt x="69881" y="273653"/>
                    <a:pt x="120649" y="244411"/>
                  </a:cubicBezTo>
                  <a:lnTo>
                    <a:pt x="129126" y="239554"/>
                  </a:lnTo>
                  <a:cubicBezTo>
                    <a:pt x="130402" y="252051"/>
                    <a:pt x="135603" y="263821"/>
                    <a:pt x="143985" y="273177"/>
                  </a:cubicBezTo>
                  <a:close/>
                  <a:moveTo>
                    <a:pt x="170274" y="148019"/>
                  </a:moveTo>
                  <a:cubicBezTo>
                    <a:pt x="170274" y="89440"/>
                    <a:pt x="179799" y="40958"/>
                    <a:pt x="188562" y="24194"/>
                  </a:cubicBezTo>
                  <a:cubicBezTo>
                    <a:pt x="197135" y="41434"/>
                    <a:pt x="206850" y="89916"/>
                    <a:pt x="206850" y="148019"/>
                  </a:cubicBezTo>
                  <a:lnTo>
                    <a:pt x="206850" y="176594"/>
                  </a:lnTo>
                  <a:cubicBezTo>
                    <a:pt x="206850" y="176594"/>
                    <a:pt x="204279" y="175736"/>
                    <a:pt x="200659" y="174879"/>
                  </a:cubicBezTo>
                  <a:cubicBezTo>
                    <a:pt x="196617" y="174065"/>
                    <a:pt x="192494" y="173713"/>
                    <a:pt x="188372" y="173831"/>
                  </a:cubicBezTo>
                  <a:cubicBezTo>
                    <a:pt x="184307" y="173824"/>
                    <a:pt x="180254" y="174238"/>
                    <a:pt x="176275" y="175070"/>
                  </a:cubicBezTo>
                  <a:cubicBezTo>
                    <a:pt x="174167" y="175469"/>
                    <a:pt x="172096" y="176042"/>
                    <a:pt x="170084" y="176784"/>
                  </a:cubicBezTo>
                  <a:close/>
                  <a:moveTo>
                    <a:pt x="147891" y="233744"/>
                  </a:moveTo>
                  <a:cubicBezTo>
                    <a:pt x="147787" y="214939"/>
                    <a:pt x="160586" y="198516"/>
                    <a:pt x="178847" y="194024"/>
                  </a:cubicBezTo>
                  <a:cubicBezTo>
                    <a:pt x="181945" y="193161"/>
                    <a:pt x="185157" y="192776"/>
                    <a:pt x="188372" y="192881"/>
                  </a:cubicBezTo>
                  <a:cubicBezTo>
                    <a:pt x="191580" y="192897"/>
                    <a:pt x="194776" y="193280"/>
                    <a:pt x="197897" y="194024"/>
                  </a:cubicBezTo>
                  <a:cubicBezTo>
                    <a:pt x="219747" y="199233"/>
                    <a:pt x="233238" y="221168"/>
                    <a:pt x="228030" y="243018"/>
                  </a:cubicBezTo>
                  <a:cubicBezTo>
                    <a:pt x="222822" y="264868"/>
                    <a:pt x="200887" y="278360"/>
                    <a:pt x="179036" y="273151"/>
                  </a:cubicBezTo>
                  <a:cubicBezTo>
                    <a:pt x="160777" y="268798"/>
                    <a:pt x="147868" y="252515"/>
                    <a:pt x="147795" y="233744"/>
                  </a:cubicBezTo>
                  <a:close/>
                  <a:moveTo>
                    <a:pt x="799115" y="228124"/>
                  </a:moveTo>
                  <a:lnTo>
                    <a:pt x="778922" y="216503"/>
                  </a:lnTo>
                  <a:cubicBezTo>
                    <a:pt x="775443" y="204866"/>
                    <a:pt x="768499" y="194564"/>
                    <a:pt x="759015" y="186976"/>
                  </a:cubicBezTo>
                  <a:lnTo>
                    <a:pt x="759015" y="148019"/>
                  </a:lnTo>
                  <a:cubicBezTo>
                    <a:pt x="759015" y="86011"/>
                    <a:pt x="746632" y="0"/>
                    <a:pt x="721677" y="0"/>
                  </a:cubicBezTo>
                  <a:cubicBezTo>
                    <a:pt x="696721" y="0"/>
                    <a:pt x="684624" y="85915"/>
                    <a:pt x="684624" y="148019"/>
                  </a:cubicBezTo>
                  <a:lnTo>
                    <a:pt x="684624" y="186976"/>
                  </a:lnTo>
                  <a:cubicBezTo>
                    <a:pt x="675153" y="194476"/>
                    <a:pt x="668178" y="204671"/>
                    <a:pt x="664622" y="216218"/>
                  </a:cubicBezTo>
                  <a:lnTo>
                    <a:pt x="644334" y="227933"/>
                  </a:lnTo>
                  <a:cubicBezTo>
                    <a:pt x="618967" y="242583"/>
                    <a:pt x="594879" y="259343"/>
                    <a:pt x="572325" y="278035"/>
                  </a:cubicBezTo>
                  <a:cubicBezTo>
                    <a:pt x="577468" y="281464"/>
                    <a:pt x="582993" y="285179"/>
                    <a:pt x="588612" y="289179"/>
                  </a:cubicBezTo>
                  <a:cubicBezTo>
                    <a:pt x="609120" y="272524"/>
                    <a:pt x="630939" y="257552"/>
                    <a:pt x="653859" y="244411"/>
                  </a:cubicBezTo>
                  <a:lnTo>
                    <a:pt x="662336" y="239554"/>
                  </a:lnTo>
                  <a:cubicBezTo>
                    <a:pt x="663611" y="252051"/>
                    <a:pt x="668813" y="263821"/>
                    <a:pt x="677195" y="273177"/>
                  </a:cubicBezTo>
                  <a:lnTo>
                    <a:pt x="672147" y="276130"/>
                  </a:lnTo>
                  <a:cubicBezTo>
                    <a:pt x="652420" y="287507"/>
                    <a:pt x="631960" y="297563"/>
                    <a:pt x="610901" y="306229"/>
                  </a:cubicBezTo>
                  <a:cubicBezTo>
                    <a:pt x="616425" y="310706"/>
                    <a:pt x="621759" y="315754"/>
                    <a:pt x="626903" y="320135"/>
                  </a:cubicBezTo>
                  <a:cubicBezTo>
                    <a:pt x="645659" y="311990"/>
                    <a:pt x="663945" y="302801"/>
                    <a:pt x="681672" y="292608"/>
                  </a:cubicBezTo>
                  <a:lnTo>
                    <a:pt x="693197" y="285941"/>
                  </a:lnTo>
                  <a:lnTo>
                    <a:pt x="697864" y="288227"/>
                  </a:lnTo>
                  <a:cubicBezTo>
                    <a:pt x="697634" y="288874"/>
                    <a:pt x="697473" y="289545"/>
                    <a:pt x="697388" y="290227"/>
                  </a:cubicBezTo>
                  <a:lnTo>
                    <a:pt x="675004" y="614077"/>
                  </a:lnTo>
                  <a:cubicBezTo>
                    <a:pt x="674635" y="619324"/>
                    <a:pt x="678591" y="623877"/>
                    <a:pt x="683838" y="624246"/>
                  </a:cubicBezTo>
                  <a:cubicBezTo>
                    <a:pt x="684069" y="624261"/>
                    <a:pt x="684299" y="624269"/>
                    <a:pt x="684529" y="624269"/>
                  </a:cubicBezTo>
                  <a:lnTo>
                    <a:pt x="759205" y="624269"/>
                  </a:lnTo>
                  <a:cubicBezTo>
                    <a:pt x="764466" y="624282"/>
                    <a:pt x="768741" y="620027"/>
                    <a:pt x="768753" y="614767"/>
                  </a:cubicBezTo>
                  <a:cubicBezTo>
                    <a:pt x="768754" y="614537"/>
                    <a:pt x="768746" y="614306"/>
                    <a:pt x="768730" y="614077"/>
                  </a:cubicBezTo>
                  <a:lnTo>
                    <a:pt x="746346" y="290227"/>
                  </a:lnTo>
                  <a:cubicBezTo>
                    <a:pt x="746229" y="289541"/>
                    <a:pt x="746038" y="288870"/>
                    <a:pt x="745775" y="288227"/>
                  </a:cubicBezTo>
                  <a:lnTo>
                    <a:pt x="750252" y="286036"/>
                  </a:lnTo>
                  <a:lnTo>
                    <a:pt x="761586" y="292608"/>
                  </a:lnTo>
                  <a:cubicBezTo>
                    <a:pt x="803115" y="316611"/>
                    <a:pt x="860742" y="341376"/>
                    <a:pt x="890555" y="341376"/>
                  </a:cubicBezTo>
                  <a:cubicBezTo>
                    <a:pt x="897359" y="342436"/>
                    <a:pt x="904205" y="339741"/>
                    <a:pt x="908462" y="334328"/>
                  </a:cubicBezTo>
                  <a:cubicBezTo>
                    <a:pt x="921130" y="312706"/>
                    <a:pt x="852836" y="258985"/>
                    <a:pt x="799020" y="227933"/>
                  </a:cubicBezTo>
                  <a:close/>
                  <a:moveTo>
                    <a:pt x="703674" y="148019"/>
                  </a:moveTo>
                  <a:cubicBezTo>
                    <a:pt x="703674" y="89440"/>
                    <a:pt x="713199" y="40958"/>
                    <a:pt x="721962" y="24194"/>
                  </a:cubicBezTo>
                  <a:cubicBezTo>
                    <a:pt x="730535" y="41434"/>
                    <a:pt x="740250" y="89916"/>
                    <a:pt x="740250" y="148019"/>
                  </a:cubicBezTo>
                  <a:lnTo>
                    <a:pt x="740250" y="176594"/>
                  </a:lnTo>
                  <a:cubicBezTo>
                    <a:pt x="738237" y="175854"/>
                    <a:pt x="736166" y="175281"/>
                    <a:pt x="734059" y="174879"/>
                  </a:cubicBezTo>
                  <a:cubicBezTo>
                    <a:pt x="730010" y="174108"/>
                    <a:pt x="725892" y="173758"/>
                    <a:pt x="721772" y="173831"/>
                  </a:cubicBezTo>
                  <a:cubicBezTo>
                    <a:pt x="717706" y="173793"/>
                    <a:pt x="713649" y="174208"/>
                    <a:pt x="709675" y="175070"/>
                  </a:cubicBezTo>
                  <a:cubicBezTo>
                    <a:pt x="705960" y="175927"/>
                    <a:pt x="703484" y="176784"/>
                    <a:pt x="703484" y="176784"/>
                  </a:cubicBezTo>
                  <a:close/>
                  <a:moveTo>
                    <a:pt x="721772" y="274225"/>
                  </a:moveTo>
                  <a:cubicBezTo>
                    <a:pt x="699309" y="274197"/>
                    <a:pt x="681122" y="255966"/>
                    <a:pt x="681150" y="233503"/>
                  </a:cubicBezTo>
                  <a:cubicBezTo>
                    <a:pt x="681172" y="214748"/>
                    <a:pt x="694018" y="198439"/>
                    <a:pt x="712247" y="194024"/>
                  </a:cubicBezTo>
                  <a:cubicBezTo>
                    <a:pt x="715345" y="193161"/>
                    <a:pt x="718557" y="192776"/>
                    <a:pt x="721772" y="192881"/>
                  </a:cubicBezTo>
                  <a:cubicBezTo>
                    <a:pt x="724980" y="192897"/>
                    <a:pt x="728176" y="193280"/>
                    <a:pt x="731297" y="194024"/>
                  </a:cubicBezTo>
                  <a:cubicBezTo>
                    <a:pt x="753128" y="199312"/>
                    <a:pt x="766539" y="221296"/>
                    <a:pt x="761251" y="243128"/>
                  </a:cubicBezTo>
                  <a:cubicBezTo>
                    <a:pt x="756836" y="261356"/>
                    <a:pt x="740527" y="274202"/>
                    <a:pt x="721772" y="274225"/>
                  </a:cubicBezTo>
                  <a:close/>
                  <a:moveTo>
                    <a:pt x="771111" y="276130"/>
                  </a:moveTo>
                  <a:lnTo>
                    <a:pt x="766254" y="273368"/>
                  </a:lnTo>
                  <a:cubicBezTo>
                    <a:pt x="774670" y="264023"/>
                    <a:pt x="779906" y="252252"/>
                    <a:pt x="781208" y="239744"/>
                  </a:cubicBezTo>
                  <a:lnTo>
                    <a:pt x="789399" y="244507"/>
                  </a:lnTo>
                  <a:cubicBezTo>
                    <a:pt x="839882" y="273653"/>
                    <a:pt x="876934" y="306229"/>
                    <a:pt x="887793" y="322231"/>
                  </a:cubicBezTo>
                  <a:cubicBezTo>
                    <a:pt x="864171" y="320707"/>
                    <a:pt x="815022" y="301371"/>
                    <a:pt x="771207" y="276130"/>
                  </a:cubicBezTo>
                  <a:close/>
                  <a:moveTo>
                    <a:pt x="641952" y="381953"/>
                  </a:moveTo>
                  <a:cubicBezTo>
                    <a:pt x="654430" y="360331"/>
                    <a:pt x="586136" y="306610"/>
                    <a:pt x="532415" y="275558"/>
                  </a:cubicBezTo>
                  <a:lnTo>
                    <a:pt x="512222" y="264128"/>
                  </a:lnTo>
                  <a:cubicBezTo>
                    <a:pt x="508743" y="252491"/>
                    <a:pt x="501799" y="242189"/>
                    <a:pt x="492315" y="234601"/>
                  </a:cubicBezTo>
                  <a:lnTo>
                    <a:pt x="492315" y="195644"/>
                  </a:lnTo>
                  <a:cubicBezTo>
                    <a:pt x="492315" y="133636"/>
                    <a:pt x="479932" y="47625"/>
                    <a:pt x="454977" y="47625"/>
                  </a:cubicBezTo>
                  <a:cubicBezTo>
                    <a:pt x="430021" y="47625"/>
                    <a:pt x="417924" y="133541"/>
                    <a:pt x="417924" y="195644"/>
                  </a:cubicBezTo>
                  <a:lnTo>
                    <a:pt x="417924" y="234601"/>
                  </a:lnTo>
                  <a:cubicBezTo>
                    <a:pt x="408453" y="242101"/>
                    <a:pt x="401478" y="252296"/>
                    <a:pt x="397922" y="263843"/>
                  </a:cubicBezTo>
                  <a:lnTo>
                    <a:pt x="377634" y="275558"/>
                  </a:lnTo>
                  <a:cubicBezTo>
                    <a:pt x="323913" y="306610"/>
                    <a:pt x="255618" y="360236"/>
                    <a:pt x="268096" y="381953"/>
                  </a:cubicBezTo>
                  <a:cubicBezTo>
                    <a:pt x="272353" y="387366"/>
                    <a:pt x="279198" y="390061"/>
                    <a:pt x="286003" y="389001"/>
                  </a:cubicBezTo>
                  <a:cubicBezTo>
                    <a:pt x="315816" y="389001"/>
                    <a:pt x="373443" y="364236"/>
                    <a:pt x="414972" y="340233"/>
                  </a:cubicBezTo>
                  <a:lnTo>
                    <a:pt x="426497" y="333566"/>
                  </a:lnTo>
                  <a:lnTo>
                    <a:pt x="431164" y="335852"/>
                  </a:lnTo>
                  <a:cubicBezTo>
                    <a:pt x="430934" y="336499"/>
                    <a:pt x="430774" y="337170"/>
                    <a:pt x="430688" y="337852"/>
                  </a:cubicBezTo>
                  <a:lnTo>
                    <a:pt x="408304" y="661702"/>
                  </a:lnTo>
                  <a:cubicBezTo>
                    <a:pt x="407935" y="666949"/>
                    <a:pt x="411891" y="671502"/>
                    <a:pt x="417138" y="671871"/>
                  </a:cubicBezTo>
                  <a:cubicBezTo>
                    <a:pt x="417369" y="671886"/>
                    <a:pt x="417599" y="671894"/>
                    <a:pt x="417829" y="671894"/>
                  </a:cubicBezTo>
                  <a:lnTo>
                    <a:pt x="492505" y="671894"/>
                  </a:lnTo>
                  <a:cubicBezTo>
                    <a:pt x="497766" y="671907"/>
                    <a:pt x="502040" y="667652"/>
                    <a:pt x="502053" y="662392"/>
                  </a:cubicBezTo>
                  <a:cubicBezTo>
                    <a:pt x="502054" y="662162"/>
                    <a:pt x="502046" y="661931"/>
                    <a:pt x="502030" y="661702"/>
                  </a:cubicBezTo>
                  <a:lnTo>
                    <a:pt x="479646" y="337852"/>
                  </a:lnTo>
                  <a:cubicBezTo>
                    <a:pt x="479529" y="337166"/>
                    <a:pt x="479338" y="336495"/>
                    <a:pt x="479075" y="335852"/>
                  </a:cubicBezTo>
                  <a:lnTo>
                    <a:pt x="483552" y="333661"/>
                  </a:lnTo>
                  <a:lnTo>
                    <a:pt x="494886" y="340233"/>
                  </a:lnTo>
                  <a:cubicBezTo>
                    <a:pt x="536415" y="364236"/>
                    <a:pt x="594042" y="389001"/>
                    <a:pt x="623855" y="389001"/>
                  </a:cubicBezTo>
                  <a:cubicBezTo>
                    <a:pt x="630722" y="390134"/>
                    <a:pt x="637660" y="387431"/>
                    <a:pt x="641952" y="381953"/>
                  </a:cubicBezTo>
                  <a:close/>
                  <a:moveTo>
                    <a:pt x="405637" y="323755"/>
                  </a:moveTo>
                  <a:cubicBezTo>
                    <a:pt x="361822" y="348996"/>
                    <a:pt x="312768" y="368332"/>
                    <a:pt x="289051" y="369856"/>
                  </a:cubicBezTo>
                  <a:cubicBezTo>
                    <a:pt x="299910" y="353759"/>
                    <a:pt x="336676" y="321278"/>
                    <a:pt x="387444" y="292037"/>
                  </a:cubicBezTo>
                  <a:lnTo>
                    <a:pt x="395922" y="287179"/>
                  </a:lnTo>
                  <a:cubicBezTo>
                    <a:pt x="397197" y="299676"/>
                    <a:pt x="402399" y="311446"/>
                    <a:pt x="410781" y="320802"/>
                  </a:cubicBezTo>
                  <a:close/>
                  <a:moveTo>
                    <a:pt x="436974" y="195644"/>
                  </a:moveTo>
                  <a:cubicBezTo>
                    <a:pt x="436974" y="137065"/>
                    <a:pt x="446499" y="88583"/>
                    <a:pt x="455262" y="71819"/>
                  </a:cubicBezTo>
                  <a:cubicBezTo>
                    <a:pt x="463835" y="89059"/>
                    <a:pt x="473550" y="137541"/>
                    <a:pt x="473550" y="195644"/>
                  </a:cubicBezTo>
                  <a:lnTo>
                    <a:pt x="473550" y="224219"/>
                  </a:lnTo>
                  <a:cubicBezTo>
                    <a:pt x="471537" y="223479"/>
                    <a:pt x="469466" y="222906"/>
                    <a:pt x="467359" y="222504"/>
                  </a:cubicBezTo>
                  <a:cubicBezTo>
                    <a:pt x="463310" y="221733"/>
                    <a:pt x="459192" y="221383"/>
                    <a:pt x="455072" y="221456"/>
                  </a:cubicBezTo>
                  <a:cubicBezTo>
                    <a:pt x="451008" y="221468"/>
                    <a:pt x="446956" y="221882"/>
                    <a:pt x="442975" y="222695"/>
                  </a:cubicBezTo>
                  <a:cubicBezTo>
                    <a:pt x="439832" y="223361"/>
                    <a:pt x="436784" y="224409"/>
                    <a:pt x="436784" y="224409"/>
                  </a:cubicBezTo>
                  <a:close/>
                  <a:moveTo>
                    <a:pt x="455072" y="321850"/>
                  </a:moveTo>
                  <a:cubicBezTo>
                    <a:pt x="432609" y="321822"/>
                    <a:pt x="414422" y="303591"/>
                    <a:pt x="414450" y="281128"/>
                  </a:cubicBezTo>
                  <a:cubicBezTo>
                    <a:pt x="414472" y="262373"/>
                    <a:pt x="427318" y="246064"/>
                    <a:pt x="445547" y="241649"/>
                  </a:cubicBezTo>
                  <a:cubicBezTo>
                    <a:pt x="448645" y="240786"/>
                    <a:pt x="451857" y="240401"/>
                    <a:pt x="455072" y="240506"/>
                  </a:cubicBezTo>
                  <a:cubicBezTo>
                    <a:pt x="458280" y="240522"/>
                    <a:pt x="461476" y="240905"/>
                    <a:pt x="464597" y="241649"/>
                  </a:cubicBezTo>
                  <a:cubicBezTo>
                    <a:pt x="486428" y="246937"/>
                    <a:pt x="499839" y="268921"/>
                    <a:pt x="494551" y="290753"/>
                  </a:cubicBezTo>
                  <a:cubicBezTo>
                    <a:pt x="490136" y="308981"/>
                    <a:pt x="473827" y="321827"/>
                    <a:pt x="455072" y="321850"/>
                  </a:cubicBezTo>
                  <a:close/>
                  <a:moveTo>
                    <a:pt x="504411" y="323755"/>
                  </a:moveTo>
                  <a:lnTo>
                    <a:pt x="499554" y="320993"/>
                  </a:lnTo>
                  <a:cubicBezTo>
                    <a:pt x="507970" y="311648"/>
                    <a:pt x="513206" y="299877"/>
                    <a:pt x="514508" y="287369"/>
                  </a:cubicBezTo>
                  <a:lnTo>
                    <a:pt x="522699" y="292132"/>
                  </a:lnTo>
                  <a:cubicBezTo>
                    <a:pt x="573182" y="321278"/>
                    <a:pt x="610234" y="353854"/>
                    <a:pt x="621093" y="369856"/>
                  </a:cubicBezTo>
                  <a:cubicBezTo>
                    <a:pt x="597471" y="368332"/>
                    <a:pt x="548322" y="348996"/>
                    <a:pt x="504507" y="323755"/>
                  </a:cubicBezTo>
                  <a:close/>
                </a:path>
              </a:pathLst>
            </a:custGeom>
            <a:solidFill>
              <a:sysClr val="windowText" lastClr="000000">
                <a:lumMod val="95000"/>
                <a:lumOff val="5000"/>
              </a:sysClr>
            </a:solid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Innogy Light" panose="020B0303040000020003" pitchFamily="34" charset="0"/>
              </a:endParaRPr>
            </a:p>
          </p:txBody>
        </p:sp>
        <p:sp>
          <p:nvSpPr>
            <p:cNvPr id="103" name="Pfeil: nach oben gebogen 102">
              <a:extLst>
                <a:ext uri="{FF2B5EF4-FFF2-40B4-BE49-F238E27FC236}">
                  <a16:creationId xmlns:a16="http://schemas.microsoft.com/office/drawing/2014/main" id="{ADDF252D-3F8D-4054-81BA-C92624C01463}"/>
                </a:ext>
              </a:extLst>
            </p:cNvPr>
            <p:cNvSpPr/>
            <p:nvPr/>
          </p:nvSpPr>
          <p:spPr bwMode="gray">
            <a:xfrm rot="5400000" flipH="1">
              <a:off x="807579" y="2922299"/>
              <a:ext cx="1437360" cy="893438"/>
            </a:xfrm>
            <a:prstGeom prst="bentUpArrow">
              <a:avLst>
                <a:gd name="adj1" fmla="val 14034"/>
                <a:gd name="adj2" fmla="val 10836"/>
                <a:gd name="adj3" fmla="val 24086"/>
              </a:avLst>
            </a:prstGeom>
            <a:solidFill>
              <a:srgbClr val="009BA5"/>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pic>
          <p:nvPicPr>
            <p:cNvPr id="104" name="Grafik 103">
              <a:extLst>
                <a:ext uri="{FF2B5EF4-FFF2-40B4-BE49-F238E27FC236}">
                  <a16:creationId xmlns:a16="http://schemas.microsoft.com/office/drawing/2014/main" id="{914452C2-55B6-4C3E-A924-69B2C71EE0C8}"/>
                </a:ext>
              </a:extLst>
            </p:cNvPr>
            <p:cNvPicPr>
              <a:picLocks noChangeAspect="1"/>
            </p:cNvPicPr>
            <p:nvPr/>
          </p:nvPicPr>
          <p:blipFill>
            <a:blip r:embed="rId12"/>
            <a:stretch>
              <a:fillRect/>
            </a:stretch>
          </p:blipFill>
          <p:spPr>
            <a:xfrm>
              <a:off x="580863" y="2607488"/>
              <a:ext cx="428356" cy="288000"/>
            </a:xfrm>
            <a:prstGeom prst="rect">
              <a:avLst/>
            </a:prstGeom>
            <a:ln>
              <a:solidFill>
                <a:srgbClr val="143C8C"/>
              </a:solidFill>
            </a:ln>
          </p:spPr>
        </p:pic>
        <p:pic>
          <p:nvPicPr>
            <p:cNvPr id="105" name="Grafik 104">
              <a:extLst>
                <a:ext uri="{FF2B5EF4-FFF2-40B4-BE49-F238E27FC236}">
                  <a16:creationId xmlns:a16="http://schemas.microsoft.com/office/drawing/2014/main" id="{B1C3FDA8-48ED-4A0C-AC5B-3D488F33480A}"/>
                </a:ext>
              </a:extLst>
            </p:cNvPr>
            <p:cNvPicPr>
              <a:picLocks noChangeAspect="1"/>
            </p:cNvPicPr>
            <p:nvPr/>
          </p:nvPicPr>
          <p:blipFill>
            <a:blip r:embed="rId13"/>
            <a:stretch>
              <a:fillRect/>
            </a:stretch>
          </p:blipFill>
          <p:spPr>
            <a:xfrm>
              <a:off x="47927" y="4207102"/>
              <a:ext cx="532884" cy="288000"/>
            </a:xfrm>
            <a:prstGeom prst="rect">
              <a:avLst/>
            </a:prstGeom>
            <a:ln>
              <a:solidFill>
                <a:srgbClr val="143C8C"/>
              </a:solidFill>
            </a:ln>
          </p:spPr>
        </p:pic>
        <p:pic>
          <p:nvPicPr>
            <p:cNvPr id="106" name="Grafik 105">
              <a:extLst>
                <a:ext uri="{FF2B5EF4-FFF2-40B4-BE49-F238E27FC236}">
                  <a16:creationId xmlns:a16="http://schemas.microsoft.com/office/drawing/2014/main" id="{FEA61DB2-C7DC-4FF2-A65C-B0B8D33E02D5}"/>
                </a:ext>
              </a:extLst>
            </p:cNvPr>
            <p:cNvPicPr>
              <a:picLocks noChangeAspect="1"/>
            </p:cNvPicPr>
            <p:nvPr/>
          </p:nvPicPr>
          <p:blipFill>
            <a:blip r:embed="rId14"/>
            <a:stretch>
              <a:fillRect/>
            </a:stretch>
          </p:blipFill>
          <p:spPr>
            <a:xfrm>
              <a:off x="590952" y="2970503"/>
              <a:ext cx="955006" cy="558247"/>
            </a:xfrm>
            <a:prstGeom prst="rect">
              <a:avLst/>
            </a:prstGeom>
          </p:spPr>
        </p:pic>
        <p:sp>
          <p:nvSpPr>
            <p:cNvPr id="107" name="Textfeld 106">
              <a:extLst>
                <a:ext uri="{FF2B5EF4-FFF2-40B4-BE49-F238E27FC236}">
                  <a16:creationId xmlns:a16="http://schemas.microsoft.com/office/drawing/2014/main" id="{804A2078-0348-45AC-B494-E53DAE0924FD}"/>
                </a:ext>
              </a:extLst>
            </p:cNvPr>
            <p:cNvSpPr txBox="1"/>
            <p:nvPr/>
          </p:nvSpPr>
          <p:spPr>
            <a:xfrm>
              <a:off x="1155350" y="3565687"/>
              <a:ext cx="1149146" cy="553998"/>
            </a:xfrm>
            <a:prstGeom prst="rect">
              <a:avLst/>
            </a:prstGeom>
            <a:noFill/>
          </p:spPr>
          <p:txBody>
            <a:bodyPr wrap="squar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0" i="0" u="none" strike="noStrike" kern="0" cap="none" spc="0" normalizeH="0" baseline="0" noProof="0" dirty="0">
                  <a:ln>
                    <a:noFill/>
                  </a:ln>
                  <a:solidFill>
                    <a:prstClr val="black"/>
                  </a:solidFill>
                  <a:effectLst/>
                  <a:uLnTx/>
                  <a:uFillTx/>
                  <a:latin typeface="Calibri"/>
                </a:rPr>
                <a:t>EE-Import </a:t>
              </a:r>
              <a:br>
                <a:rPr kumimoji="0" lang="de-DE" sz="1000" b="0" i="0" u="none" strike="noStrike" kern="0" cap="none" spc="0" normalizeH="0" baseline="0" noProof="0" dirty="0">
                  <a:ln>
                    <a:noFill/>
                  </a:ln>
                  <a:solidFill>
                    <a:prstClr val="black"/>
                  </a:solidFill>
                  <a:effectLst/>
                  <a:uLnTx/>
                  <a:uFillTx/>
                  <a:latin typeface="Calibri"/>
                </a:rPr>
              </a:br>
              <a:r>
                <a:rPr kumimoji="0" lang="de-DE" sz="1000" b="0" i="0" u="none" strike="noStrike" kern="0" cap="none" spc="0" normalizeH="0" baseline="0" noProof="0" dirty="0">
                  <a:ln>
                    <a:noFill/>
                  </a:ln>
                  <a:solidFill>
                    <a:prstClr val="black"/>
                  </a:solidFill>
                  <a:effectLst/>
                  <a:uLnTx/>
                  <a:uFillTx/>
                  <a:latin typeface="Calibri"/>
                </a:rPr>
                <a:t>mittels Transport</a:t>
              </a:r>
              <a:br>
                <a:rPr kumimoji="0" lang="de-DE" sz="1000" b="0" i="0" u="none" strike="noStrike" kern="0" cap="none" spc="0" normalizeH="0" baseline="0" noProof="0" dirty="0">
                  <a:ln>
                    <a:noFill/>
                  </a:ln>
                  <a:solidFill>
                    <a:prstClr val="black"/>
                  </a:solidFill>
                  <a:effectLst/>
                  <a:uLnTx/>
                  <a:uFillTx/>
                  <a:latin typeface="Calibri"/>
                </a:rPr>
              </a:br>
              <a:r>
                <a:rPr kumimoji="0" lang="de-DE" sz="1000" b="0" i="0" u="none" strike="noStrike" kern="0" cap="none" spc="0" normalizeH="0" baseline="0" noProof="0" dirty="0">
                  <a:ln>
                    <a:noFill/>
                  </a:ln>
                  <a:solidFill>
                    <a:prstClr val="black"/>
                  </a:solidFill>
                  <a:effectLst/>
                  <a:uLnTx/>
                  <a:uFillTx/>
                  <a:latin typeface="Calibri"/>
                </a:rPr>
                <a:t>H</a:t>
              </a:r>
              <a:r>
                <a:rPr kumimoji="0" lang="de-DE" sz="1000" b="0" i="0" u="none" strike="noStrike" kern="0" cap="none" spc="0" normalizeH="0" baseline="-25000" noProof="0" dirty="0">
                  <a:ln>
                    <a:noFill/>
                  </a:ln>
                  <a:solidFill>
                    <a:prstClr val="black"/>
                  </a:solidFill>
                  <a:effectLst/>
                  <a:uLnTx/>
                  <a:uFillTx/>
                  <a:latin typeface="Calibri"/>
                </a:rPr>
                <a:t>2</a:t>
              </a:r>
              <a:r>
                <a:rPr kumimoji="0" lang="de-DE" sz="1000" b="0" i="0" u="none" strike="noStrike" kern="0" cap="none" spc="0" normalizeH="0" baseline="0" noProof="0" dirty="0">
                  <a:ln>
                    <a:noFill/>
                  </a:ln>
                  <a:solidFill>
                    <a:prstClr val="black"/>
                  </a:solidFill>
                  <a:effectLst/>
                  <a:uLnTx/>
                  <a:uFillTx/>
                  <a:latin typeface="Calibri"/>
                </a:rPr>
                <a:t> / Ammoniak</a:t>
              </a:r>
            </a:p>
          </p:txBody>
        </p:sp>
        <p:grpSp>
          <p:nvGrpSpPr>
            <p:cNvPr id="108" name="Gruppieren 107">
              <a:extLst>
                <a:ext uri="{FF2B5EF4-FFF2-40B4-BE49-F238E27FC236}">
                  <a16:creationId xmlns:a16="http://schemas.microsoft.com/office/drawing/2014/main" id="{EFC44BC7-51B4-4ECD-860B-F58E0480ECB8}"/>
                </a:ext>
              </a:extLst>
            </p:cNvPr>
            <p:cNvGrpSpPr/>
            <p:nvPr/>
          </p:nvGrpSpPr>
          <p:grpSpPr>
            <a:xfrm>
              <a:off x="43107" y="4629324"/>
              <a:ext cx="360000" cy="360000"/>
              <a:chOff x="43107" y="4629324"/>
              <a:chExt cx="360000" cy="360000"/>
            </a:xfrm>
          </p:grpSpPr>
          <p:sp>
            <p:nvSpPr>
              <p:cNvPr id="110" name="Ellipse 109">
                <a:extLst>
                  <a:ext uri="{FF2B5EF4-FFF2-40B4-BE49-F238E27FC236}">
                    <a16:creationId xmlns:a16="http://schemas.microsoft.com/office/drawing/2014/main" id="{513C0DF2-0205-4B42-812F-A55B67F1A455}"/>
                  </a:ext>
                </a:extLst>
              </p:cNvPr>
              <p:cNvSpPr/>
              <p:nvPr/>
            </p:nvSpPr>
            <p:spPr bwMode="gray">
              <a:xfrm>
                <a:off x="43107" y="4629324"/>
                <a:ext cx="360000" cy="360000"/>
              </a:xfrm>
              <a:prstGeom prst="ellipse">
                <a:avLst/>
              </a:prstGeom>
              <a:solidFill>
                <a:srgbClr val="009BA5"/>
              </a:solidFill>
              <a:ln w="25400" cap="sq" cmpd="sng" algn="ctr">
                <a:solidFill>
                  <a:sysClr val="window" lastClr="FFFFFF"/>
                </a:solidFill>
                <a:prstDash val="solid"/>
                <a:miter lim="800000"/>
              </a:ln>
              <a:effectLst>
                <a:outerShdw blurRad="50800" dist="38100" dir="2700000" algn="tl" rotWithShape="0">
                  <a:prstClr val="black">
                    <a:alpha val="40000"/>
                  </a:prstClr>
                </a:outerShdw>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111" name="Textfeld 110">
                <a:extLst>
                  <a:ext uri="{FF2B5EF4-FFF2-40B4-BE49-F238E27FC236}">
                    <a16:creationId xmlns:a16="http://schemas.microsoft.com/office/drawing/2014/main" id="{D9E3E73C-0E1A-4FF9-B69A-F890A3126325}"/>
                  </a:ext>
                </a:extLst>
              </p:cNvPr>
              <p:cNvSpPr txBox="1"/>
              <p:nvPr/>
            </p:nvSpPr>
            <p:spPr>
              <a:xfrm>
                <a:off x="85088" y="4655436"/>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400" b="1" i="0" u="none" strike="noStrike" kern="0" cap="none" spc="0" normalizeH="0" baseline="0" noProof="0" dirty="0">
                    <a:ln>
                      <a:noFill/>
                    </a:ln>
                    <a:solidFill>
                      <a:srgbClr val="143C8C"/>
                    </a:solidFill>
                    <a:effectLst/>
                    <a:uLnTx/>
                    <a:uFillTx/>
                    <a:latin typeface="Calibri"/>
                  </a:rPr>
                  <a:t>4</a:t>
                </a:r>
              </a:p>
            </p:txBody>
          </p:sp>
        </p:grpSp>
        <p:pic>
          <p:nvPicPr>
            <p:cNvPr id="109" name="Grafik 108">
              <a:extLst>
                <a:ext uri="{FF2B5EF4-FFF2-40B4-BE49-F238E27FC236}">
                  <a16:creationId xmlns:a16="http://schemas.microsoft.com/office/drawing/2014/main" id="{E8FDAFCB-1CC7-4F57-9665-A22B5A895AE7}"/>
                </a:ext>
              </a:extLst>
            </p:cNvPr>
            <p:cNvPicPr>
              <a:picLocks noChangeAspect="1"/>
            </p:cNvPicPr>
            <p:nvPr/>
          </p:nvPicPr>
          <p:blipFill>
            <a:blip r:embed="rId15"/>
            <a:stretch>
              <a:fillRect/>
            </a:stretch>
          </p:blipFill>
          <p:spPr>
            <a:xfrm>
              <a:off x="428410" y="4357132"/>
              <a:ext cx="431180" cy="288000"/>
            </a:xfrm>
            <a:prstGeom prst="rect">
              <a:avLst/>
            </a:prstGeom>
          </p:spPr>
        </p:pic>
      </p:grpSp>
      <p:grpSp>
        <p:nvGrpSpPr>
          <p:cNvPr id="112" name="Gruppieren 111">
            <a:extLst>
              <a:ext uri="{FF2B5EF4-FFF2-40B4-BE49-F238E27FC236}">
                <a16:creationId xmlns:a16="http://schemas.microsoft.com/office/drawing/2014/main" id="{E472DEB6-E1A2-4618-B7D7-E0992ACE0758}"/>
              </a:ext>
            </a:extLst>
          </p:cNvPr>
          <p:cNvGrpSpPr>
            <a:grpSpLocks noChangeAspect="1"/>
          </p:cNvGrpSpPr>
          <p:nvPr/>
        </p:nvGrpSpPr>
        <p:grpSpPr>
          <a:xfrm>
            <a:off x="1958042" y="4461578"/>
            <a:ext cx="255873" cy="216000"/>
            <a:chOff x="890577" y="1528652"/>
            <a:chExt cx="1457624" cy="1230474"/>
          </a:xfrm>
          <a:solidFill>
            <a:srgbClr val="009BA5"/>
          </a:solidFill>
          <a:effectLst>
            <a:glow rad="25400">
              <a:sysClr val="window" lastClr="FFFFFF">
                <a:alpha val="80000"/>
              </a:sysClr>
            </a:glow>
          </a:effectLst>
        </p:grpSpPr>
        <p:grpSp>
          <p:nvGrpSpPr>
            <p:cNvPr id="113" name="Gruppieren 112">
              <a:extLst>
                <a:ext uri="{FF2B5EF4-FFF2-40B4-BE49-F238E27FC236}">
                  <a16:creationId xmlns:a16="http://schemas.microsoft.com/office/drawing/2014/main" id="{28438611-FEE3-41F9-A1C8-4AA3104B8F30}"/>
                </a:ext>
              </a:extLst>
            </p:cNvPr>
            <p:cNvGrpSpPr/>
            <p:nvPr/>
          </p:nvGrpSpPr>
          <p:grpSpPr>
            <a:xfrm>
              <a:off x="1113166" y="1696365"/>
              <a:ext cx="1023497" cy="839027"/>
              <a:chOff x="1113166" y="1696365"/>
              <a:chExt cx="1023497" cy="839027"/>
            </a:xfrm>
            <a:grpFill/>
          </p:grpSpPr>
          <p:sp>
            <p:nvSpPr>
              <p:cNvPr id="115" name="Freihandform: Form 114">
                <a:extLst>
                  <a:ext uri="{FF2B5EF4-FFF2-40B4-BE49-F238E27FC236}">
                    <a16:creationId xmlns:a16="http://schemas.microsoft.com/office/drawing/2014/main" id="{E234FF61-8285-4F77-A901-1F24D3132C9E}"/>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16" name="EON_Pict_Wind_Energy">
                <a:extLst>
                  <a:ext uri="{FF2B5EF4-FFF2-40B4-BE49-F238E27FC236}">
                    <a16:creationId xmlns:a16="http://schemas.microsoft.com/office/drawing/2014/main" id="{BD48DC68-403C-4A63-BCDB-641D1074451C}"/>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Innogy Light" panose="020B0303040000020003" pitchFamily="34" charset="0"/>
                </a:endParaRPr>
              </a:p>
            </p:txBody>
          </p:sp>
        </p:grpSp>
        <p:sp>
          <p:nvSpPr>
            <p:cNvPr id="114" name="Pfeil: gebogen 113">
              <a:extLst>
                <a:ext uri="{FF2B5EF4-FFF2-40B4-BE49-F238E27FC236}">
                  <a16:creationId xmlns:a16="http://schemas.microsoft.com/office/drawing/2014/main" id="{26D44AF9-9439-4976-A8F3-B9DF4843B6E9}"/>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grpSp>
      <p:sp>
        <p:nvSpPr>
          <p:cNvPr id="117" name="Textfeld 116">
            <a:extLst>
              <a:ext uri="{FF2B5EF4-FFF2-40B4-BE49-F238E27FC236}">
                <a16:creationId xmlns:a16="http://schemas.microsoft.com/office/drawing/2014/main" id="{332E24B2-0398-4E1D-8B83-FF795A9AA4B4}"/>
              </a:ext>
            </a:extLst>
          </p:cNvPr>
          <p:cNvSpPr txBox="1"/>
          <p:nvPr/>
        </p:nvSpPr>
        <p:spPr>
          <a:xfrm>
            <a:off x="2167257" y="4451245"/>
            <a:ext cx="843501"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err="1">
                <a:solidFill>
                  <a:schemeClr val="accent1"/>
                </a:solidFill>
                <a:latin typeface="Calibri"/>
              </a:rPr>
              <a:t>Sektorkopplung</a:t>
            </a:r>
            <a:endParaRPr lang="de-DE" sz="800" dirty="0">
              <a:solidFill>
                <a:schemeClr val="accent1"/>
              </a:solidFill>
              <a:latin typeface="Calibri"/>
            </a:endParaRPr>
          </a:p>
        </p:txBody>
      </p:sp>
      <p:grpSp>
        <p:nvGrpSpPr>
          <p:cNvPr id="118" name="Gruppieren 117">
            <a:extLst>
              <a:ext uri="{FF2B5EF4-FFF2-40B4-BE49-F238E27FC236}">
                <a16:creationId xmlns:a16="http://schemas.microsoft.com/office/drawing/2014/main" id="{45C3DCF3-AE1E-4843-8825-862D0A40EC25}"/>
              </a:ext>
            </a:extLst>
          </p:cNvPr>
          <p:cNvGrpSpPr>
            <a:grpSpLocks noChangeAspect="1"/>
          </p:cNvGrpSpPr>
          <p:nvPr/>
        </p:nvGrpSpPr>
        <p:grpSpPr>
          <a:xfrm>
            <a:off x="2748198" y="2534755"/>
            <a:ext cx="383811" cy="324000"/>
            <a:chOff x="890577" y="1528652"/>
            <a:chExt cx="1457624" cy="1230474"/>
          </a:xfrm>
          <a:solidFill>
            <a:srgbClr val="009BA5"/>
          </a:solidFill>
          <a:effectLst>
            <a:glow rad="25400">
              <a:sysClr val="window" lastClr="FFFFFF">
                <a:alpha val="80000"/>
              </a:sysClr>
            </a:glow>
          </a:effectLst>
        </p:grpSpPr>
        <p:grpSp>
          <p:nvGrpSpPr>
            <p:cNvPr id="119" name="Gruppieren 118">
              <a:extLst>
                <a:ext uri="{FF2B5EF4-FFF2-40B4-BE49-F238E27FC236}">
                  <a16:creationId xmlns:a16="http://schemas.microsoft.com/office/drawing/2014/main" id="{EC9CB9EC-0AA2-4E31-AED5-28D70EBE413D}"/>
                </a:ext>
              </a:extLst>
            </p:cNvPr>
            <p:cNvGrpSpPr/>
            <p:nvPr/>
          </p:nvGrpSpPr>
          <p:grpSpPr>
            <a:xfrm>
              <a:off x="1113166" y="1696365"/>
              <a:ext cx="1023497" cy="839027"/>
              <a:chOff x="1113166" y="1696365"/>
              <a:chExt cx="1023497" cy="839027"/>
            </a:xfrm>
            <a:grpFill/>
          </p:grpSpPr>
          <p:sp>
            <p:nvSpPr>
              <p:cNvPr id="121" name="Freihandform: Form 120">
                <a:extLst>
                  <a:ext uri="{FF2B5EF4-FFF2-40B4-BE49-F238E27FC236}">
                    <a16:creationId xmlns:a16="http://schemas.microsoft.com/office/drawing/2014/main" id="{4A086D86-E866-4B83-B3D1-CF8EC9D44EE3}"/>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22" name="EON_Pict_Wind_Energy">
                <a:extLst>
                  <a:ext uri="{FF2B5EF4-FFF2-40B4-BE49-F238E27FC236}">
                    <a16:creationId xmlns:a16="http://schemas.microsoft.com/office/drawing/2014/main" id="{E894C86B-0B67-403A-A91C-C9B8D30C0057}"/>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Innogy Light" panose="020B0303040000020003" pitchFamily="34" charset="0"/>
                </a:endParaRPr>
              </a:p>
            </p:txBody>
          </p:sp>
        </p:grpSp>
        <p:sp>
          <p:nvSpPr>
            <p:cNvPr id="120" name="Pfeil: gebogen 119">
              <a:extLst>
                <a:ext uri="{FF2B5EF4-FFF2-40B4-BE49-F238E27FC236}">
                  <a16:creationId xmlns:a16="http://schemas.microsoft.com/office/drawing/2014/main" id="{6E749110-3585-43AB-A7E7-F2DC27C4132E}"/>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grpSp>
      <p:grpSp>
        <p:nvGrpSpPr>
          <p:cNvPr id="123" name="Gruppieren 122">
            <a:extLst>
              <a:ext uri="{FF2B5EF4-FFF2-40B4-BE49-F238E27FC236}">
                <a16:creationId xmlns:a16="http://schemas.microsoft.com/office/drawing/2014/main" id="{29A2A551-0AD7-4D5A-8652-56A4E440B184}"/>
              </a:ext>
            </a:extLst>
          </p:cNvPr>
          <p:cNvGrpSpPr>
            <a:grpSpLocks noChangeAspect="1"/>
          </p:cNvGrpSpPr>
          <p:nvPr/>
        </p:nvGrpSpPr>
        <p:grpSpPr>
          <a:xfrm>
            <a:off x="2654240" y="1952206"/>
            <a:ext cx="383811" cy="324000"/>
            <a:chOff x="890577" y="1528652"/>
            <a:chExt cx="1457624" cy="1230474"/>
          </a:xfrm>
          <a:solidFill>
            <a:srgbClr val="009BA5"/>
          </a:solidFill>
          <a:effectLst>
            <a:glow rad="25400">
              <a:sysClr val="window" lastClr="FFFFFF">
                <a:alpha val="80000"/>
              </a:sysClr>
            </a:glow>
          </a:effectLst>
        </p:grpSpPr>
        <p:grpSp>
          <p:nvGrpSpPr>
            <p:cNvPr id="124" name="Gruppieren 123">
              <a:extLst>
                <a:ext uri="{FF2B5EF4-FFF2-40B4-BE49-F238E27FC236}">
                  <a16:creationId xmlns:a16="http://schemas.microsoft.com/office/drawing/2014/main" id="{8FF49F81-63D2-447F-9FB5-D5F12E9FA485}"/>
                </a:ext>
              </a:extLst>
            </p:cNvPr>
            <p:cNvGrpSpPr/>
            <p:nvPr/>
          </p:nvGrpSpPr>
          <p:grpSpPr>
            <a:xfrm>
              <a:off x="1113166" y="1696365"/>
              <a:ext cx="1023497" cy="839027"/>
              <a:chOff x="1113166" y="1696365"/>
              <a:chExt cx="1023497" cy="839027"/>
            </a:xfrm>
            <a:grpFill/>
          </p:grpSpPr>
          <p:sp>
            <p:nvSpPr>
              <p:cNvPr id="126" name="Freihandform: Form 125">
                <a:extLst>
                  <a:ext uri="{FF2B5EF4-FFF2-40B4-BE49-F238E27FC236}">
                    <a16:creationId xmlns:a16="http://schemas.microsoft.com/office/drawing/2014/main" id="{3D1A455B-6447-472C-A5F0-D59FEC0BF4CB}"/>
                  </a:ext>
                </a:extLst>
              </p:cNvPr>
              <p:cNvSpPr/>
              <p:nvPr/>
            </p:nvSpPr>
            <p:spPr>
              <a:xfrm>
                <a:off x="1113166" y="1790615"/>
                <a:ext cx="591449" cy="740285"/>
              </a:xfrm>
              <a:custGeom>
                <a:avLst/>
                <a:gdLst>
                  <a:gd name="connsiteX0" fmla="*/ 331067 w 351948"/>
                  <a:gd name="connsiteY0" fmla="*/ 264795 h 515302"/>
                  <a:gd name="connsiteX1" fmla="*/ 252962 w 351948"/>
                  <a:gd name="connsiteY1" fmla="*/ 333375 h 515302"/>
                  <a:gd name="connsiteX2" fmla="*/ 227245 w 351948"/>
                  <a:gd name="connsiteY2" fmla="*/ 240030 h 515302"/>
                  <a:gd name="connsiteX3" fmla="*/ 146282 w 351948"/>
                  <a:gd name="connsiteY3" fmla="*/ 0 h 515302"/>
                  <a:gd name="connsiteX4" fmla="*/ 84370 w 351948"/>
                  <a:gd name="connsiteY4" fmla="*/ 190500 h 515302"/>
                  <a:gd name="connsiteX5" fmla="*/ 12932 w 351948"/>
                  <a:gd name="connsiteY5" fmla="*/ 274320 h 515302"/>
                  <a:gd name="connsiteX6" fmla="*/ 71987 w 351948"/>
                  <a:gd name="connsiteY6" fmla="*/ 481013 h 515302"/>
                  <a:gd name="connsiteX7" fmla="*/ 108182 w 351948"/>
                  <a:gd name="connsiteY7" fmla="*/ 289560 h 515302"/>
                  <a:gd name="connsiteX8" fmla="*/ 131995 w 351948"/>
                  <a:gd name="connsiteY8" fmla="*/ 421005 h 515302"/>
                  <a:gd name="connsiteX9" fmla="*/ 175810 w 351948"/>
                  <a:gd name="connsiteY9" fmla="*/ 515303 h 515302"/>
                  <a:gd name="connsiteX10" fmla="*/ 337735 w 351948"/>
                  <a:gd name="connsiteY10" fmla="*/ 406718 h 515302"/>
                  <a:gd name="connsiteX11" fmla="*/ 331067 w 351948"/>
                  <a:gd name="connsiteY11" fmla="*/ 264795 h 51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948" h="515302">
                    <a:moveTo>
                      <a:pt x="331067" y="264795"/>
                    </a:moveTo>
                    <a:cubicBezTo>
                      <a:pt x="341545" y="308610"/>
                      <a:pt x="296777" y="351473"/>
                      <a:pt x="252962" y="333375"/>
                    </a:cubicBezTo>
                    <a:cubicBezTo>
                      <a:pt x="215815" y="320040"/>
                      <a:pt x="201527" y="277178"/>
                      <a:pt x="227245" y="240030"/>
                    </a:cubicBezTo>
                    <a:cubicBezTo>
                      <a:pt x="285347" y="162878"/>
                      <a:pt x="242485" y="41910"/>
                      <a:pt x="146282" y="0"/>
                    </a:cubicBezTo>
                    <a:cubicBezTo>
                      <a:pt x="190097" y="82868"/>
                      <a:pt x="123422" y="158115"/>
                      <a:pt x="84370" y="190500"/>
                    </a:cubicBezTo>
                    <a:cubicBezTo>
                      <a:pt x="46270" y="221933"/>
                      <a:pt x="20552" y="255270"/>
                      <a:pt x="12932" y="274320"/>
                    </a:cubicBezTo>
                    <a:cubicBezTo>
                      <a:pt x="-26120" y="368618"/>
                      <a:pt x="31982" y="459105"/>
                      <a:pt x="71987" y="481013"/>
                    </a:cubicBezTo>
                    <a:cubicBezTo>
                      <a:pt x="53890" y="440055"/>
                      <a:pt x="37697" y="362903"/>
                      <a:pt x="108182" y="289560"/>
                    </a:cubicBezTo>
                    <a:cubicBezTo>
                      <a:pt x="108182" y="289560"/>
                      <a:pt x="88180" y="367665"/>
                      <a:pt x="131995" y="421005"/>
                    </a:cubicBezTo>
                    <a:cubicBezTo>
                      <a:pt x="175810" y="475298"/>
                      <a:pt x="175810" y="515303"/>
                      <a:pt x="175810" y="515303"/>
                    </a:cubicBezTo>
                    <a:cubicBezTo>
                      <a:pt x="244390" y="515303"/>
                      <a:pt x="310112" y="474345"/>
                      <a:pt x="337735" y="406718"/>
                    </a:cubicBezTo>
                    <a:cubicBezTo>
                      <a:pt x="356785" y="365760"/>
                      <a:pt x="358690" y="301943"/>
                      <a:pt x="331067" y="264795"/>
                    </a:cubicBezTo>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a:endParaRPr>
              </a:p>
            </p:txBody>
          </p:sp>
          <p:sp>
            <p:nvSpPr>
              <p:cNvPr id="127" name="EON_Pict_Wind_Energy">
                <a:extLst>
                  <a:ext uri="{FF2B5EF4-FFF2-40B4-BE49-F238E27FC236}">
                    <a16:creationId xmlns:a16="http://schemas.microsoft.com/office/drawing/2014/main" id="{11890B29-0D4A-4C80-96F8-3FE87C37676E}"/>
                  </a:ext>
                </a:extLst>
              </p:cNvPr>
              <p:cNvSpPr>
                <a:spLocks noChangeAspect="1"/>
              </p:cNvSpPr>
              <p:nvPr/>
            </p:nvSpPr>
            <p:spPr>
              <a:xfrm>
                <a:off x="1633247" y="1696365"/>
                <a:ext cx="503416" cy="839027"/>
              </a:xfrm>
              <a:custGeom>
                <a:avLst/>
                <a:gdLst>
                  <a:gd name="connsiteX0" fmla="*/ 265716 w 371475"/>
                  <a:gd name="connsiteY0" fmla="*/ 227933 h 619125"/>
                  <a:gd name="connsiteX1" fmla="*/ 245619 w 371475"/>
                  <a:gd name="connsiteY1" fmla="*/ 216503 h 619125"/>
                  <a:gd name="connsiteX2" fmla="*/ 225711 w 371475"/>
                  <a:gd name="connsiteY2" fmla="*/ 186976 h 619125"/>
                  <a:gd name="connsiteX3" fmla="*/ 225711 w 371475"/>
                  <a:gd name="connsiteY3" fmla="*/ 148019 h 619125"/>
                  <a:gd name="connsiteX4" fmla="*/ 188373 w 371475"/>
                  <a:gd name="connsiteY4" fmla="*/ 0 h 619125"/>
                  <a:gd name="connsiteX5" fmla="*/ 151321 w 371475"/>
                  <a:gd name="connsiteY5" fmla="*/ 148019 h 619125"/>
                  <a:gd name="connsiteX6" fmla="*/ 151321 w 371475"/>
                  <a:gd name="connsiteY6" fmla="*/ 186976 h 619125"/>
                  <a:gd name="connsiteX7" fmla="*/ 131319 w 371475"/>
                  <a:gd name="connsiteY7" fmla="*/ 216218 h 619125"/>
                  <a:gd name="connsiteX8" fmla="*/ 111030 w 371475"/>
                  <a:gd name="connsiteY8" fmla="*/ 227933 h 619125"/>
                  <a:gd name="connsiteX9" fmla="*/ 1493 w 371475"/>
                  <a:gd name="connsiteY9" fmla="*/ 334328 h 619125"/>
                  <a:gd name="connsiteX10" fmla="*/ 19400 w 371475"/>
                  <a:gd name="connsiteY10" fmla="*/ 341376 h 619125"/>
                  <a:gd name="connsiteX11" fmla="*/ 148368 w 371475"/>
                  <a:gd name="connsiteY11" fmla="*/ 292608 h 619125"/>
                  <a:gd name="connsiteX12" fmla="*/ 159894 w 371475"/>
                  <a:gd name="connsiteY12" fmla="*/ 285941 h 619125"/>
                  <a:gd name="connsiteX13" fmla="*/ 164561 w 371475"/>
                  <a:gd name="connsiteY13" fmla="*/ 288227 h 619125"/>
                  <a:gd name="connsiteX14" fmla="*/ 164085 w 371475"/>
                  <a:gd name="connsiteY14" fmla="*/ 290227 h 619125"/>
                  <a:gd name="connsiteX15" fmla="*/ 141701 w 371475"/>
                  <a:gd name="connsiteY15" fmla="*/ 614077 h 619125"/>
                  <a:gd name="connsiteX16" fmla="*/ 150535 w 371475"/>
                  <a:gd name="connsiteY16" fmla="*/ 624246 h 619125"/>
                  <a:gd name="connsiteX17" fmla="*/ 151226 w 371475"/>
                  <a:gd name="connsiteY17" fmla="*/ 624269 h 619125"/>
                  <a:gd name="connsiteX18" fmla="*/ 225902 w 371475"/>
                  <a:gd name="connsiteY18" fmla="*/ 624269 h 619125"/>
                  <a:gd name="connsiteX19" fmla="*/ 235450 w 371475"/>
                  <a:gd name="connsiteY19" fmla="*/ 614767 h 619125"/>
                  <a:gd name="connsiteX20" fmla="*/ 235427 w 371475"/>
                  <a:gd name="connsiteY20" fmla="*/ 614077 h 619125"/>
                  <a:gd name="connsiteX21" fmla="*/ 213043 w 371475"/>
                  <a:gd name="connsiteY21" fmla="*/ 290227 h 619125"/>
                  <a:gd name="connsiteX22" fmla="*/ 212472 w 371475"/>
                  <a:gd name="connsiteY22" fmla="*/ 288227 h 619125"/>
                  <a:gd name="connsiteX23" fmla="*/ 216948 w 371475"/>
                  <a:gd name="connsiteY23" fmla="*/ 286036 h 619125"/>
                  <a:gd name="connsiteX24" fmla="*/ 228283 w 371475"/>
                  <a:gd name="connsiteY24" fmla="*/ 292608 h 619125"/>
                  <a:gd name="connsiteX25" fmla="*/ 357252 w 371475"/>
                  <a:gd name="connsiteY25" fmla="*/ 341376 h 619125"/>
                  <a:gd name="connsiteX26" fmla="*/ 375159 w 371475"/>
                  <a:gd name="connsiteY26" fmla="*/ 334328 h 619125"/>
                  <a:gd name="connsiteX27" fmla="*/ 265716 w 371475"/>
                  <a:gd name="connsiteY27" fmla="*/ 227933 h 619125"/>
                  <a:gd name="connsiteX28" fmla="*/ 169990 w 371475"/>
                  <a:gd name="connsiteY28" fmla="*/ 176594 h 619125"/>
                  <a:gd name="connsiteX29" fmla="*/ 169990 w 371475"/>
                  <a:gd name="connsiteY29" fmla="*/ 148019 h 619125"/>
                  <a:gd name="connsiteX30" fmla="*/ 188278 w 371475"/>
                  <a:gd name="connsiteY30" fmla="*/ 24194 h 619125"/>
                  <a:gd name="connsiteX31" fmla="*/ 206566 w 371475"/>
                  <a:gd name="connsiteY31" fmla="*/ 148019 h 619125"/>
                  <a:gd name="connsiteX32" fmla="*/ 206566 w 371475"/>
                  <a:gd name="connsiteY32" fmla="*/ 176594 h 619125"/>
                  <a:gd name="connsiteX33" fmla="*/ 200375 w 371475"/>
                  <a:gd name="connsiteY33" fmla="*/ 174784 h 619125"/>
                  <a:gd name="connsiteX34" fmla="*/ 176277 w 371475"/>
                  <a:gd name="connsiteY34" fmla="*/ 174784 h 619125"/>
                  <a:gd name="connsiteX35" fmla="*/ 169990 w 371475"/>
                  <a:gd name="connsiteY35" fmla="*/ 176594 h 619125"/>
                  <a:gd name="connsiteX36" fmla="*/ 179515 w 371475"/>
                  <a:gd name="connsiteY36" fmla="*/ 193739 h 619125"/>
                  <a:gd name="connsiteX37" fmla="*/ 189040 w 371475"/>
                  <a:gd name="connsiteY37" fmla="*/ 192596 h 619125"/>
                  <a:gd name="connsiteX38" fmla="*/ 198565 w 371475"/>
                  <a:gd name="connsiteY38" fmla="*/ 193739 h 619125"/>
                  <a:gd name="connsiteX39" fmla="*/ 228581 w 371475"/>
                  <a:gd name="connsiteY39" fmla="*/ 242805 h 619125"/>
                  <a:gd name="connsiteX40" fmla="*/ 179515 w 371475"/>
                  <a:gd name="connsiteY40" fmla="*/ 272820 h 619125"/>
                  <a:gd name="connsiteX41" fmla="*/ 149499 w 371475"/>
                  <a:gd name="connsiteY41" fmla="*/ 223755 h 619125"/>
                  <a:gd name="connsiteX42" fmla="*/ 179515 w 371475"/>
                  <a:gd name="connsiteY42" fmla="*/ 193739 h 619125"/>
                  <a:gd name="connsiteX43" fmla="*/ 22353 w 371475"/>
                  <a:gd name="connsiteY43" fmla="*/ 322231 h 619125"/>
                  <a:gd name="connsiteX44" fmla="*/ 120746 w 371475"/>
                  <a:gd name="connsiteY44" fmla="*/ 244412 h 619125"/>
                  <a:gd name="connsiteX45" fmla="*/ 129223 w 371475"/>
                  <a:gd name="connsiteY45" fmla="*/ 239554 h 619125"/>
                  <a:gd name="connsiteX46" fmla="*/ 144082 w 371475"/>
                  <a:gd name="connsiteY46" fmla="*/ 273177 h 619125"/>
                  <a:gd name="connsiteX47" fmla="*/ 139034 w 371475"/>
                  <a:gd name="connsiteY47" fmla="*/ 276130 h 619125"/>
                  <a:gd name="connsiteX48" fmla="*/ 22353 w 371475"/>
                  <a:gd name="connsiteY48" fmla="*/ 322231 h 619125"/>
                  <a:gd name="connsiteX49" fmla="*/ 237903 w 371475"/>
                  <a:gd name="connsiteY49" fmla="*/ 276130 h 619125"/>
                  <a:gd name="connsiteX50" fmla="*/ 233046 w 371475"/>
                  <a:gd name="connsiteY50" fmla="*/ 273368 h 619125"/>
                  <a:gd name="connsiteX51" fmla="*/ 248000 w 371475"/>
                  <a:gd name="connsiteY51" fmla="*/ 239744 h 619125"/>
                  <a:gd name="connsiteX52" fmla="*/ 256191 w 371475"/>
                  <a:gd name="connsiteY52" fmla="*/ 244507 h 619125"/>
                  <a:gd name="connsiteX53" fmla="*/ 354585 w 371475"/>
                  <a:gd name="connsiteY53" fmla="*/ 322231 h 619125"/>
                  <a:gd name="connsiteX54" fmla="*/ 237903 w 371475"/>
                  <a:gd name="connsiteY54" fmla="*/ 27613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71475" h="619125">
                    <a:moveTo>
                      <a:pt x="265716" y="227933"/>
                    </a:moveTo>
                    <a:lnTo>
                      <a:pt x="245619" y="216503"/>
                    </a:lnTo>
                    <a:cubicBezTo>
                      <a:pt x="242140" y="204866"/>
                      <a:pt x="235195" y="194564"/>
                      <a:pt x="225711" y="186976"/>
                    </a:cubicBezTo>
                    <a:lnTo>
                      <a:pt x="225711" y="148019"/>
                    </a:lnTo>
                    <a:cubicBezTo>
                      <a:pt x="225711" y="86011"/>
                      <a:pt x="213329" y="0"/>
                      <a:pt x="188373" y="0"/>
                    </a:cubicBezTo>
                    <a:cubicBezTo>
                      <a:pt x="163418" y="0"/>
                      <a:pt x="151321" y="85916"/>
                      <a:pt x="151321" y="148019"/>
                    </a:cubicBezTo>
                    <a:lnTo>
                      <a:pt x="151321" y="186976"/>
                    </a:lnTo>
                    <a:cubicBezTo>
                      <a:pt x="141850" y="194476"/>
                      <a:pt x="134875" y="204671"/>
                      <a:pt x="131319" y="216218"/>
                    </a:cubicBezTo>
                    <a:lnTo>
                      <a:pt x="111030" y="227933"/>
                    </a:lnTo>
                    <a:cubicBezTo>
                      <a:pt x="57309" y="258985"/>
                      <a:pt x="-10985" y="312611"/>
                      <a:pt x="1493" y="334328"/>
                    </a:cubicBezTo>
                    <a:cubicBezTo>
                      <a:pt x="5750" y="339741"/>
                      <a:pt x="12595" y="342436"/>
                      <a:pt x="19400" y="341376"/>
                    </a:cubicBezTo>
                    <a:cubicBezTo>
                      <a:pt x="49213" y="341376"/>
                      <a:pt x="106839" y="316611"/>
                      <a:pt x="148368" y="292608"/>
                    </a:cubicBezTo>
                    <a:lnTo>
                      <a:pt x="159894" y="285941"/>
                    </a:lnTo>
                    <a:lnTo>
                      <a:pt x="164561" y="288227"/>
                    </a:lnTo>
                    <a:cubicBezTo>
                      <a:pt x="164330" y="288874"/>
                      <a:pt x="164170" y="289545"/>
                      <a:pt x="164085" y="290227"/>
                    </a:cubicBezTo>
                    <a:lnTo>
                      <a:pt x="141701" y="614077"/>
                    </a:lnTo>
                    <a:cubicBezTo>
                      <a:pt x="141332" y="619324"/>
                      <a:pt x="145288" y="623877"/>
                      <a:pt x="150535" y="624246"/>
                    </a:cubicBezTo>
                    <a:cubicBezTo>
                      <a:pt x="150766" y="624261"/>
                      <a:pt x="150995" y="624269"/>
                      <a:pt x="151226" y="624269"/>
                    </a:cubicBezTo>
                    <a:lnTo>
                      <a:pt x="225902" y="624269"/>
                    </a:lnTo>
                    <a:cubicBezTo>
                      <a:pt x="231163" y="624282"/>
                      <a:pt x="235437" y="620027"/>
                      <a:pt x="235450" y="614767"/>
                    </a:cubicBezTo>
                    <a:cubicBezTo>
                      <a:pt x="235451" y="614537"/>
                      <a:pt x="235443" y="614306"/>
                      <a:pt x="235427" y="614077"/>
                    </a:cubicBezTo>
                    <a:lnTo>
                      <a:pt x="213043" y="290227"/>
                    </a:lnTo>
                    <a:cubicBezTo>
                      <a:pt x="212926" y="289541"/>
                      <a:pt x="212735" y="288870"/>
                      <a:pt x="212472" y="288227"/>
                    </a:cubicBezTo>
                    <a:lnTo>
                      <a:pt x="216948" y="286036"/>
                    </a:lnTo>
                    <a:lnTo>
                      <a:pt x="228283" y="292608"/>
                    </a:lnTo>
                    <a:cubicBezTo>
                      <a:pt x="269812" y="316611"/>
                      <a:pt x="327438" y="341376"/>
                      <a:pt x="357252" y="341376"/>
                    </a:cubicBezTo>
                    <a:cubicBezTo>
                      <a:pt x="364056" y="342436"/>
                      <a:pt x="370902" y="339741"/>
                      <a:pt x="375159" y="334328"/>
                    </a:cubicBezTo>
                    <a:cubicBezTo>
                      <a:pt x="387827" y="312706"/>
                      <a:pt x="319533" y="258985"/>
                      <a:pt x="265716" y="227933"/>
                    </a:cubicBezTo>
                    <a:close/>
                    <a:moveTo>
                      <a:pt x="169990" y="176594"/>
                    </a:moveTo>
                    <a:lnTo>
                      <a:pt x="169990" y="148019"/>
                    </a:lnTo>
                    <a:cubicBezTo>
                      <a:pt x="169990" y="89440"/>
                      <a:pt x="179515" y="40958"/>
                      <a:pt x="188278" y="24194"/>
                    </a:cubicBezTo>
                    <a:cubicBezTo>
                      <a:pt x="196851" y="41434"/>
                      <a:pt x="206566" y="89916"/>
                      <a:pt x="206566" y="148019"/>
                    </a:cubicBezTo>
                    <a:lnTo>
                      <a:pt x="206566" y="176594"/>
                    </a:lnTo>
                    <a:cubicBezTo>
                      <a:pt x="204538" y="175872"/>
                      <a:pt x="202471" y="175269"/>
                      <a:pt x="200375" y="174784"/>
                    </a:cubicBezTo>
                    <a:cubicBezTo>
                      <a:pt x="192424" y="173163"/>
                      <a:pt x="184227" y="173163"/>
                      <a:pt x="176277" y="174784"/>
                    </a:cubicBezTo>
                    <a:cubicBezTo>
                      <a:pt x="173419" y="175736"/>
                      <a:pt x="169990" y="176594"/>
                      <a:pt x="169990" y="176594"/>
                    </a:cubicBezTo>
                    <a:close/>
                    <a:moveTo>
                      <a:pt x="179515" y="193739"/>
                    </a:moveTo>
                    <a:cubicBezTo>
                      <a:pt x="182614" y="192876"/>
                      <a:pt x="185825" y="192490"/>
                      <a:pt x="189040" y="192596"/>
                    </a:cubicBezTo>
                    <a:cubicBezTo>
                      <a:pt x="192248" y="192611"/>
                      <a:pt x="195445" y="192995"/>
                      <a:pt x="198565" y="193739"/>
                    </a:cubicBezTo>
                    <a:cubicBezTo>
                      <a:pt x="220403" y="198999"/>
                      <a:pt x="233841" y="220967"/>
                      <a:pt x="228581" y="242805"/>
                    </a:cubicBezTo>
                    <a:cubicBezTo>
                      <a:pt x="223321" y="264642"/>
                      <a:pt x="201353" y="278080"/>
                      <a:pt x="179515" y="272820"/>
                    </a:cubicBezTo>
                    <a:cubicBezTo>
                      <a:pt x="157677" y="267559"/>
                      <a:pt x="144239" y="245592"/>
                      <a:pt x="149499" y="223755"/>
                    </a:cubicBezTo>
                    <a:cubicBezTo>
                      <a:pt x="153076" y="208907"/>
                      <a:pt x="164669" y="197315"/>
                      <a:pt x="179515" y="193739"/>
                    </a:cubicBezTo>
                    <a:close/>
                    <a:moveTo>
                      <a:pt x="22353" y="322231"/>
                    </a:moveTo>
                    <a:cubicBezTo>
                      <a:pt x="33211" y="306134"/>
                      <a:pt x="69978" y="273653"/>
                      <a:pt x="120746" y="244412"/>
                    </a:cubicBezTo>
                    <a:lnTo>
                      <a:pt x="129223" y="239554"/>
                    </a:lnTo>
                    <a:cubicBezTo>
                      <a:pt x="130499" y="252051"/>
                      <a:pt x="135700" y="263821"/>
                      <a:pt x="144082" y="273177"/>
                    </a:cubicBezTo>
                    <a:lnTo>
                      <a:pt x="139034" y="276130"/>
                    </a:lnTo>
                    <a:cubicBezTo>
                      <a:pt x="95219" y="301371"/>
                      <a:pt x="46070" y="320707"/>
                      <a:pt x="22353" y="322231"/>
                    </a:cubicBezTo>
                    <a:close/>
                    <a:moveTo>
                      <a:pt x="237903" y="276130"/>
                    </a:moveTo>
                    <a:lnTo>
                      <a:pt x="233046" y="273368"/>
                    </a:lnTo>
                    <a:cubicBezTo>
                      <a:pt x="241462" y="264024"/>
                      <a:pt x="246698" y="252252"/>
                      <a:pt x="248000" y="239744"/>
                    </a:cubicBezTo>
                    <a:lnTo>
                      <a:pt x="256191" y="244507"/>
                    </a:lnTo>
                    <a:cubicBezTo>
                      <a:pt x="306674" y="273653"/>
                      <a:pt x="343726" y="306229"/>
                      <a:pt x="354585" y="322231"/>
                    </a:cubicBezTo>
                    <a:cubicBezTo>
                      <a:pt x="330867" y="320707"/>
                      <a:pt x="281718" y="301371"/>
                      <a:pt x="237903" y="276130"/>
                    </a:cubicBezTo>
                    <a:close/>
                  </a:path>
                </a:pathLst>
              </a:custGeom>
              <a:grpFill/>
              <a:ln w="9525" cap="flat">
                <a:noFill/>
                <a:prstDash val="solid"/>
                <a:miter/>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latin typeface="Innogy Light" panose="020B0303040000020003" pitchFamily="34" charset="0"/>
                </a:endParaRPr>
              </a:p>
            </p:txBody>
          </p:sp>
        </p:grpSp>
        <p:sp>
          <p:nvSpPr>
            <p:cNvPr id="125" name="Pfeil: gebogen 124">
              <a:extLst>
                <a:ext uri="{FF2B5EF4-FFF2-40B4-BE49-F238E27FC236}">
                  <a16:creationId xmlns:a16="http://schemas.microsoft.com/office/drawing/2014/main" id="{DBC5A8B7-1EC6-45C4-96B7-089989A10861}"/>
                </a:ext>
              </a:extLst>
            </p:cNvPr>
            <p:cNvSpPr/>
            <p:nvPr/>
          </p:nvSpPr>
          <p:spPr bwMode="gray">
            <a:xfrm rot="5400000">
              <a:off x="1004152" y="1415077"/>
              <a:ext cx="1230474" cy="1457624"/>
            </a:xfrm>
            <a:prstGeom prst="circularArrow">
              <a:avLst>
                <a:gd name="adj1" fmla="val 4399"/>
                <a:gd name="adj2" fmla="val 895948"/>
                <a:gd name="adj3" fmla="val 20601097"/>
                <a:gd name="adj4" fmla="val 513772"/>
                <a:gd name="adj5" fmla="val 7588"/>
              </a:avLst>
            </a:prstGeom>
            <a:grp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grpSp>
      <p:sp>
        <p:nvSpPr>
          <p:cNvPr id="129" name="Fußzeilenplatzhalter 3">
            <a:extLst>
              <a:ext uri="{FF2B5EF4-FFF2-40B4-BE49-F238E27FC236}">
                <a16:creationId xmlns:a16="http://schemas.microsoft.com/office/drawing/2014/main" id="{2A02D98A-9E20-44CA-97A0-838BD7B3BA0D}"/>
              </a:ext>
            </a:extLst>
          </p:cNvPr>
          <p:cNvSpPr>
            <a:spLocks noGrp="1"/>
          </p:cNvSpPr>
          <p:nvPr>
            <p:ph type="ftr" sz="quarter" idx="3"/>
          </p:nvPr>
        </p:nvSpPr>
        <p:spPr>
          <a:xfrm>
            <a:off x="288000" y="4757002"/>
            <a:ext cx="2895600" cy="138499"/>
          </a:xfrm>
        </p:spPr>
        <p:txBody>
          <a:bodyPr/>
          <a:lstStyle/>
          <a:p>
            <a:r>
              <a:rPr lang="de-DE"/>
              <a:t>VDE Rhein-Ruhr e.V. – Lars Jendernalik – 01. September 2022</a:t>
            </a:r>
            <a:endParaRPr lang="de-DE" noProof="0" dirty="0"/>
          </a:p>
        </p:txBody>
      </p:sp>
      <p:sp>
        <p:nvSpPr>
          <p:cNvPr id="128" name="Textfeld 127">
            <a:extLst>
              <a:ext uri="{FF2B5EF4-FFF2-40B4-BE49-F238E27FC236}">
                <a16:creationId xmlns:a16="http://schemas.microsoft.com/office/drawing/2014/main" id="{3EAC9310-7E63-4640-A4C7-B2D9422551F3}"/>
              </a:ext>
            </a:extLst>
          </p:cNvPr>
          <p:cNvSpPr txBox="1"/>
          <p:nvPr/>
        </p:nvSpPr>
        <p:spPr>
          <a:xfrm>
            <a:off x="-33244" y="1803769"/>
            <a:ext cx="1947524" cy="553998"/>
          </a:xfrm>
          <a:prstGeom prst="rect">
            <a:avLst/>
          </a:prstGeom>
          <a:noFill/>
        </p:spPr>
        <p:txBody>
          <a:bodyPr wrap="square" rtlCol="0">
            <a:spAutoFit/>
          </a:bodyPr>
          <a:lstStyle/>
          <a:p>
            <a:pPr marL="0" marR="0" lvl="0" indent="0" algn="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1200" cap="none" spc="0" normalizeH="0" baseline="0" noProof="0" dirty="0">
                <a:ln>
                  <a:noFill/>
                </a:ln>
                <a:solidFill>
                  <a:prstClr val="black"/>
                </a:solidFill>
                <a:effectLst/>
                <a:uLnTx/>
                <a:uFillTx/>
                <a:latin typeface="Calibri"/>
                <a:ea typeface="+mn-ea"/>
                <a:cs typeface="+mn-cs"/>
              </a:rPr>
              <a:t>Gasnetze ergänzen die Stromnetze um die notwendige (saisonale) Speicherfähigkeit</a:t>
            </a:r>
          </a:p>
        </p:txBody>
      </p:sp>
    </p:spTree>
    <p:extLst>
      <p:ext uri="{BB962C8B-B14F-4D97-AF65-F5344CB8AC3E}">
        <p14:creationId xmlns:p14="http://schemas.microsoft.com/office/powerpoint/2010/main" val="251584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117" grpId="0"/>
      <p:bldP spid="1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C14B361-2C78-D845-8590-582C964211BE}"/>
              </a:ext>
            </a:extLst>
          </p:cNvPr>
          <p:cNvSpPr>
            <a:spLocks noGrp="1"/>
          </p:cNvSpPr>
          <p:nvPr>
            <p:ph type="title"/>
          </p:nvPr>
        </p:nvSpPr>
        <p:spPr/>
        <p:txBody>
          <a:bodyPr/>
          <a:lstStyle/>
          <a:p>
            <a:r>
              <a:rPr lang="de-DE" sz="1200" b="1" dirty="0"/>
              <a:t>Energiesystem der Zukunft:</a:t>
            </a:r>
            <a:r>
              <a:rPr lang="de-DE" sz="1200" dirty="0"/>
              <a:t> </a:t>
            </a:r>
            <a:r>
              <a:rPr lang="de-DE" sz="1200" b="0" dirty="0"/>
              <a:t>2 – Wie geht Sektorenkopplung?</a:t>
            </a:r>
            <a:br>
              <a:rPr lang="de-DE" b="0" dirty="0"/>
            </a:br>
            <a:r>
              <a:rPr lang="de-DE" sz="1800" b="0" dirty="0"/>
              <a:t>Power-</a:t>
            </a:r>
            <a:r>
              <a:rPr lang="de-DE" sz="1800" b="0" dirty="0" err="1"/>
              <a:t>to</a:t>
            </a:r>
            <a:r>
              <a:rPr lang="de-DE" sz="1800" b="0" dirty="0"/>
              <a:t>-X hat viele Facetten.</a:t>
            </a:r>
            <a:endParaRPr lang="de-DE" b="0" dirty="0"/>
          </a:p>
        </p:txBody>
      </p:sp>
      <p:sp>
        <p:nvSpPr>
          <p:cNvPr id="6" name="Foliennummernplatzhalter 5">
            <a:extLst>
              <a:ext uri="{FF2B5EF4-FFF2-40B4-BE49-F238E27FC236}">
                <a16:creationId xmlns:a16="http://schemas.microsoft.com/office/drawing/2014/main" id="{DFC2681D-FE9C-294E-ACF4-231105BA6FFC}"/>
              </a:ext>
            </a:extLst>
          </p:cNvPr>
          <p:cNvSpPr>
            <a:spLocks noGrp="1"/>
          </p:cNvSpPr>
          <p:nvPr>
            <p:ph type="sldNum" sz="quarter" idx="12"/>
          </p:nvPr>
        </p:nvSpPr>
        <p:spPr/>
        <p:txBody>
          <a:bodyPr/>
          <a:lstStyle/>
          <a:p>
            <a:fld id="{2AA1E7D3-1333-45EE-ABB9-51527D316BA3}" type="slidenum">
              <a:rPr lang="de-DE" noProof="0" smtClean="0"/>
              <a:pPr/>
              <a:t>8</a:t>
            </a:fld>
            <a:endParaRPr lang="de-DE" noProof="0" dirty="0"/>
          </a:p>
        </p:txBody>
      </p:sp>
      <p:sp>
        <p:nvSpPr>
          <p:cNvPr id="5" name="Fußzeilenplatzhalter 4">
            <a:extLst>
              <a:ext uri="{FF2B5EF4-FFF2-40B4-BE49-F238E27FC236}">
                <a16:creationId xmlns:a16="http://schemas.microsoft.com/office/drawing/2014/main" id="{02BFBDB4-DB77-DD40-9210-9644EF448EF3}"/>
              </a:ext>
            </a:extLst>
          </p:cNvPr>
          <p:cNvSpPr>
            <a:spLocks noGrp="1"/>
          </p:cNvSpPr>
          <p:nvPr>
            <p:ph type="ftr" sz="quarter" idx="3"/>
          </p:nvPr>
        </p:nvSpPr>
        <p:spPr/>
        <p:txBody>
          <a:bodyPr/>
          <a:lstStyle/>
          <a:p>
            <a:r>
              <a:rPr lang="de-DE" noProof="0"/>
              <a:t>VDE Rhein-Ruhr e.V. – Lars Jendernalik – 01. September 2022</a:t>
            </a:r>
            <a:endParaRPr lang="de-DE" noProof="0" dirty="0"/>
          </a:p>
        </p:txBody>
      </p:sp>
      <p:sp>
        <p:nvSpPr>
          <p:cNvPr id="55" name="Rechteck 54">
            <a:extLst>
              <a:ext uri="{FF2B5EF4-FFF2-40B4-BE49-F238E27FC236}">
                <a16:creationId xmlns:a16="http://schemas.microsoft.com/office/drawing/2014/main" id="{52A5F28F-24B7-4038-8D3A-748FD6318733}"/>
              </a:ext>
            </a:extLst>
          </p:cNvPr>
          <p:cNvSpPr/>
          <p:nvPr/>
        </p:nvSpPr>
        <p:spPr bwMode="gray">
          <a:xfrm>
            <a:off x="1379593" y="606410"/>
            <a:ext cx="1512168" cy="378088"/>
          </a:xfrm>
          <a:prstGeom prst="rect">
            <a:avLst/>
          </a:prstGeom>
          <a:solidFill>
            <a:sysClr val="window" lastClr="FFFFFF"/>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pic>
        <p:nvPicPr>
          <p:cNvPr id="67" name="Grafik 66">
            <a:extLst>
              <a:ext uri="{FF2B5EF4-FFF2-40B4-BE49-F238E27FC236}">
                <a16:creationId xmlns:a16="http://schemas.microsoft.com/office/drawing/2014/main" id="{D73963A9-0644-4EE3-93CC-63F0E5B1BAF7}"/>
              </a:ext>
            </a:extLst>
          </p:cNvPr>
          <p:cNvPicPr>
            <a:picLocks noChangeAspect="1"/>
          </p:cNvPicPr>
          <p:nvPr/>
        </p:nvPicPr>
        <p:blipFill rotWithShape="1">
          <a:blip r:embed="rId7"/>
          <a:srcRect l="-102" t="6230" r="-102" b="3974"/>
          <a:stretch/>
        </p:blipFill>
        <p:spPr>
          <a:xfrm>
            <a:off x="4688776" y="3103109"/>
            <a:ext cx="1858284" cy="1061874"/>
          </a:xfrm>
          <a:prstGeom prst="rect">
            <a:avLst/>
          </a:prstGeom>
        </p:spPr>
      </p:pic>
      <p:sp>
        <p:nvSpPr>
          <p:cNvPr id="68" name="Oval 252">
            <a:extLst>
              <a:ext uri="{FF2B5EF4-FFF2-40B4-BE49-F238E27FC236}">
                <a16:creationId xmlns:a16="http://schemas.microsoft.com/office/drawing/2014/main" id="{1E5C7FB9-DC25-4E73-A1FE-3511DE4B59C0}"/>
              </a:ext>
            </a:extLst>
          </p:cNvPr>
          <p:cNvSpPr/>
          <p:nvPr/>
        </p:nvSpPr>
        <p:spPr bwMode="gray">
          <a:xfrm rot="5400000">
            <a:off x="1097777" y="1194817"/>
            <a:ext cx="970633" cy="1326184"/>
          </a:xfrm>
          <a:prstGeom prst="ellipse">
            <a:avLst/>
          </a:prstGeom>
          <a:solidFill>
            <a:srgbClr val="009BA5">
              <a:alpha val="50196"/>
            </a:srgbClr>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69" name="Oval 249">
            <a:extLst>
              <a:ext uri="{FF2B5EF4-FFF2-40B4-BE49-F238E27FC236}">
                <a16:creationId xmlns:a16="http://schemas.microsoft.com/office/drawing/2014/main" id="{4EEE2E4B-3179-41C1-8CB8-E8091066ED7E}"/>
              </a:ext>
            </a:extLst>
          </p:cNvPr>
          <p:cNvSpPr/>
          <p:nvPr/>
        </p:nvSpPr>
        <p:spPr bwMode="gray">
          <a:xfrm rot="5400000">
            <a:off x="2909807" y="2102915"/>
            <a:ext cx="1134839" cy="2652872"/>
          </a:xfrm>
          <a:prstGeom prst="ellipse">
            <a:avLst/>
          </a:prstGeom>
          <a:solidFill>
            <a:srgbClr val="FFC000">
              <a:alpha val="50196"/>
            </a:srgbClr>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sp>
        <p:nvSpPr>
          <p:cNvPr id="70" name="Oval 212">
            <a:extLst>
              <a:ext uri="{FF2B5EF4-FFF2-40B4-BE49-F238E27FC236}">
                <a16:creationId xmlns:a16="http://schemas.microsoft.com/office/drawing/2014/main" id="{B9C42A94-5EA9-45CA-80B8-DC8B32F0C350}"/>
              </a:ext>
            </a:extLst>
          </p:cNvPr>
          <p:cNvSpPr/>
          <p:nvPr/>
        </p:nvSpPr>
        <p:spPr bwMode="gray">
          <a:xfrm rot="2841878">
            <a:off x="5743321" y="715038"/>
            <a:ext cx="1134839" cy="1344337"/>
          </a:xfrm>
          <a:prstGeom prst="ellipse">
            <a:avLst/>
          </a:prstGeom>
          <a:solidFill>
            <a:srgbClr val="FCCCC7">
              <a:alpha val="50196"/>
            </a:srgbClr>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pic>
        <p:nvPicPr>
          <p:cNvPr id="71" name="Grafik 70">
            <a:extLst>
              <a:ext uri="{FF2B5EF4-FFF2-40B4-BE49-F238E27FC236}">
                <a16:creationId xmlns:a16="http://schemas.microsoft.com/office/drawing/2014/main" id="{5C042CB9-1CE5-4D73-A121-B975ACDB6384}"/>
              </a:ext>
            </a:extLst>
          </p:cNvPr>
          <p:cNvPicPr>
            <a:picLocks noChangeAspect="1"/>
          </p:cNvPicPr>
          <p:nvPr/>
        </p:nvPicPr>
        <p:blipFill>
          <a:blip r:embed="rId8"/>
          <a:stretch>
            <a:fillRect/>
          </a:stretch>
        </p:blipFill>
        <p:spPr>
          <a:xfrm>
            <a:off x="5787340" y="1490191"/>
            <a:ext cx="388269" cy="394887"/>
          </a:xfrm>
          <a:prstGeom prst="rect">
            <a:avLst/>
          </a:prstGeom>
        </p:spPr>
      </p:pic>
      <p:pic>
        <p:nvPicPr>
          <p:cNvPr id="72" name="Grafik 71">
            <a:extLst>
              <a:ext uri="{FF2B5EF4-FFF2-40B4-BE49-F238E27FC236}">
                <a16:creationId xmlns:a16="http://schemas.microsoft.com/office/drawing/2014/main" id="{3D6D4261-DF73-482E-A6B2-9245E122274D}"/>
              </a:ext>
            </a:extLst>
          </p:cNvPr>
          <p:cNvPicPr>
            <a:picLocks noChangeAspect="1"/>
          </p:cNvPicPr>
          <p:nvPr/>
        </p:nvPicPr>
        <p:blipFill>
          <a:blip r:embed="rId9"/>
          <a:stretch>
            <a:fillRect/>
          </a:stretch>
        </p:blipFill>
        <p:spPr>
          <a:xfrm>
            <a:off x="5640496" y="1786774"/>
            <a:ext cx="421200" cy="430883"/>
          </a:xfrm>
          <a:prstGeom prst="rect">
            <a:avLst/>
          </a:prstGeom>
        </p:spPr>
      </p:pic>
      <p:pic>
        <p:nvPicPr>
          <p:cNvPr id="73" name="Grafik 72">
            <a:extLst>
              <a:ext uri="{FF2B5EF4-FFF2-40B4-BE49-F238E27FC236}">
                <a16:creationId xmlns:a16="http://schemas.microsoft.com/office/drawing/2014/main" id="{C3AFDA4C-8780-4BB0-8681-130CB874A4D3}"/>
              </a:ext>
            </a:extLst>
          </p:cNvPr>
          <p:cNvPicPr>
            <a:picLocks noChangeAspect="1"/>
          </p:cNvPicPr>
          <p:nvPr/>
        </p:nvPicPr>
        <p:blipFill rotWithShape="1">
          <a:blip r:embed="rId10"/>
          <a:srcRect l="2315" t="8484" r="1834" b="6316"/>
          <a:stretch/>
        </p:blipFill>
        <p:spPr>
          <a:xfrm>
            <a:off x="2284718" y="1397129"/>
            <a:ext cx="2476526" cy="960214"/>
          </a:xfrm>
          <a:prstGeom prst="rect">
            <a:avLst/>
          </a:prstGeom>
        </p:spPr>
      </p:pic>
      <p:grpSp>
        <p:nvGrpSpPr>
          <p:cNvPr id="74" name="Gruppieren 73">
            <a:extLst>
              <a:ext uri="{FF2B5EF4-FFF2-40B4-BE49-F238E27FC236}">
                <a16:creationId xmlns:a16="http://schemas.microsoft.com/office/drawing/2014/main" id="{C18A9F5C-B60B-48B3-B03C-E07C37C1F37F}"/>
              </a:ext>
            </a:extLst>
          </p:cNvPr>
          <p:cNvGrpSpPr/>
          <p:nvPr/>
        </p:nvGrpSpPr>
        <p:grpSpPr>
          <a:xfrm>
            <a:off x="2331699" y="1076572"/>
            <a:ext cx="447669" cy="479957"/>
            <a:chOff x="6267906" y="4686697"/>
            <a:chExt cx="447669" cy="479957"/>
          </a:xfrm>
        </p:grpSpPr>
        <p:sp>
          <p:nvSpPr>
            <p:cNvPr id="75" name="Flussdiagramm: Daten 238">
              <a:extLst>
                <a:ext uri="{FF2B5EF4-FFF2-40B4-BE49-F238E27FC236}">
                  <a16:creationId xmlns:a16="http://schemas.microsoft.com/office/drawing/2014/main" id="{0DC8DCC8-936C-4DED-9DA2-4F9108E4C0B5}"/>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76" name="Freihandform 81">
              <a:extLst>
                <a:ext uri="{FF2B5EF4-FFF2-40B4-BE49-F238E27FC236}">
                  <a16:creationId xmlns:a16="http://schemas.microsoft.com/office/drawing/2014/main" id="{AF011E7A-6CF4-47E2-A18D-15861C430A6C}"/>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77" name="Freihandform 82">
              <a:extLst>
                <a:ext uri="{FF2B5EF4-FFF2-40B4-BE49-F238E27FC236}">
                  <a16:creationId xmlns:a16="http://schemas.microsoft.com/office/drawing/2014/main" id="{2B2B01C7-1B77-4B6D-AEB9-043B8B55385A}"/>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78" name="Freihandform 83">
              <a:extLst>
                <a:ext uri="{FF2B5EF4-FFF2-40B4-BE49-F238E27FC236}">
                  <a16:creationId xmlns:a16="http://schemas.microsoft.com/office/drawing/2014/main" id="{26BEBA6B-DEBE-48F2-873E-863EE0309CC1}"/>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79" name="Sonne 78">
              <a:extLst>
                <a:ext uri="{FF2B5EF4-FFF2-40B4-BE49-F238E27FC236}">
                  <a16:creationId xmlns:a16="http://schemas.microsoft.com/office/drawing/2014/main" id="{3817E0C6-4E1B-4CFF-AA5F-487D39280534}"/>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pic>
        <p:nvPicPr>
          <p:cNvPr id="80" name="Grafik 79">
            <a:extLst>
              <a:ext uri="{FF2B5EF4-FFF2-40B4-BE49-F238E27FC236}">
                <a16:creationId xmlns:a16="http://schemas.microsoft.com/office/drawing/2014/main" id="{3753D34F-AAF0-4E97-B818-13BF02838AF1}"/>
              </a:ext>
            </a:extLst>
          </p:cNvPr>
          <p:cNvPicPr>
            <a:picLocks noChangeAspect="1"/>
          </p:cNvPicPr>
          <p:nvPr/>
        </p:nvPicPr>
        <p:blipFill rotWithShape="1">
          <a:blip r:embed="rId11"/>
          <a:srcRect t="1523" b="3346"/>
          <a:stretch/>
        </p:blipFill>
        <p:spPr>
          <a:xfrm>
            <a:off x="5617918" y="2204192"/>
            <a:ext cx="1703925" cy="804267"/>
          </a:xfrm>
          <a:prstGeom prst="rect">
            <a:avLst/>
          </a:prstGeom>
        </p:spPr>
      </p:pic>
      <p:grpSp>
        <p:nvGrpSpPr>
          <p:cNvPr id="83" name="Gruppieren 82">
            <a:extLst>
              <a:ext uri="{FF2B5EF4-FFF2-40B4-BE49-F238E27FC236}">
                <a16:creationId xmlns:a16="http://schemas.microsoft.com/office/drawing/2014/main" id="{F85A804D-C3A0-40A1-9555-32B0E2B78D21}"/>
              </a:ext>
            </a:extLst>
          </p:cNvPr>
          <p:cNvGrpSpPr/>
          <p:nvPr/>
        </p:nvGrpSpPr>
        <p:grpSpPr>
          <a:xfrm>
            <a:off x="3106614" y="2321810"/>
            <a:ext cx="447669" cy="479957"/>
            <a:chOff x="6267906" y="4686697"/>
            <a:chExt cx="447669" cy="479957"/>
          </a:xfrm>
        </p:grpSpPr>
        <p:sp>
          <p:nvSpPr>
            <p:cNvPr id="84" name="Flussdiagramm: Daten 238">
              <a:extLst>
                <a:ext uri="{FF2B5EF4-FFF2-40B4-BE49-F238E27FC236}">
                  <a16:creationId xmlns:a16="http://schemas.microsoft.com/office/drawing/2014/main" id="{AC284287-6F32-4DA2-AC25-7B414E9005B0}"/>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85" name="Freihandform 11">
              <a:extLst>
                <a:ext uri="{FF2B5EF4-FFF2-40B4-BE49-F238E27FC236}">
                  <a16:creationId xmlns:a16="http://schemas.microsoft.com/office/drawing/2014/main" id="{F75AF137-9DC6-4786-B85F-DE99D5EC6BE4}"/>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86" name="Freihandform 12">
              <a:extLst>
                <a:ext uri="{FF2B5EF4-FFF2-40B4-BE49-F238E27FC236}">
                  <a16:creationId xmlns:a16="http://schemas.microsoft.com/office/drawing/2014/main" id="{7BBE9C14-BB23-4CC5-A5D6-420DBC09F648}"/>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87" name="Freihandform 14">
              <a:extLst>
                <a:ext uri="{FF2B5EF4-FFF2-40B4-BE49-F238E27FC236}">
                  <a16:creationId xmlns:a16="http://schemas.microsoft.com/office/drawing/2014/main" id="{93D49CA6-B8AD-48F1-A1FB-5BB760F383D1}"/>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88" name="Sonne 87">
              <a:extLst>
                <a:ext uri="{FF2B5EF4-FFF2-40B4-BE49-F238E27FC236}">
                  <a16:creationId xmlns:a16="http://schemas.microsoft.com/office/drawing/2014/main" id="{8F5C4681-2828-4CFD-9A61-EE18CA6C50F1}"/>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grpSp>
        <p:nvGrpSpPr>
          <p:cNvPr id="89" name="Gruppieren 294">
            <a:extLst>
              <a:ext uri="{FF2B5EF4-FFF2-40B4-BE49-F238E27FC236}">
                <a16:creationId xmlns:a16="http://schemas.microsoft.com/office/drawing/2014/main" id="{621C31F8-FAE7-49BA-B102-0ACB85C4674A}"/>
              </a:ext>
            </a:extLst>
          </p:cNvPr>
          <p:cNvGrpSpPr>
            <a:grpSpLocks/>
          </p:cNvGrpSpPr>
          <p:nvPr>
            <p:custDataLst>
              <p:tags r:id="rId1"/>
            </p:custDataLst>
          </p:nvPr>
        </p:nvGrpSpPr>
        <p:grpSpPr bwMode="auto">
          <a:xfrm>
            <a:off x="2713288" y="598028"/>
            <a:ext cx="743198" cy="787567"/>
            <a:chOff x="7350712" y="332913"/>
            <a:chExt cx="1455936" cy="1868749"/>
          </a:xfrm>
          <a:solidFill>
            <a:srgbClr val="64B42D"/>
          </a:solidFill>
        </p:grpSpPr>
        <p:sp>
          <p:nvSpPr>
            <p:cNvPr id="90" name="Trapezoid 244">
              <a:extLst>
                <a:ext uri="{FF2B5EF4-FFF2-40B4-BE49-F238E27FC236}">
                  <a16:creationId xmlns:a16="http://schemas.microsoft.com/office/drawing/2014/main" id="{33135442-DFF1-4A36-84BB-2978179AB238}"/>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1" name="Ellipse 245">
              <a:extLst>
                <a:ext uri="{FF2B5EF4-FFF2-40B4-BE49-F238E27FC236}">
                  <a16:creationId xmlns:a16="http://schemas.microsoft.com/office/drawing/2014/main" id="{5EEAB9A1-4DDC-4A6C-B37D-DB00C3EC77CB}"/>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2" name="Freihandform 19">
              <a:extLst>
                <a:ext uri="{FF2B5EF4-FFF2-40B4-BE49-F238E27FC236}">
                  <a16:creationId xmlns:a16="http://schemas.microsoft.com/office/drawing/2014/main" id="{2A0310E5-1541-4459-98AE-E548057E6D62}"/>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3" name="Freihandform 20">
              <a:extLst>
                <a:ext uri="{FF2B5EF4-FFF2-40B4-BE49-F238E27FC236}">
                  <a16:creationId xmlns:a16="http://schemas.microsoft.com/office/drawing/2014/main" id="{667EAB5B-10D2-4189-9A23-8DE5FAF6BF58}"/>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4" name="Freihandform 21">
              <a:extLst>
                <a:ext uri="{FF2B5EF4-FFF2-40B4-BE49-F238E27FC236}">
                  <a16:creationId xmlns:a16="http://schemas.microsoft.com/office/drawing/2014/main" id="{477DDD72-3567-47C1-9E1E-92AC2F40AFC2}"/>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95" name="Gruppieren 294">
            <a:extLst>
              <a:ext uri="{FF2B5EF4-FFF2-40B4-BE49-F238E27FC236}">
                <a16:creationId xmlns:a16="http://schemas.microsoft.com/office/drawing/2014/main" id="{B75EB038-1B58-4DA9-A730-746E2B51A4E8}"/>
              </a:ext>
            </a:extLst>
          </p:cNvPr>
          <p:cNvGrpSpPr>
            <a:grpSpLocks/>
          </p:cNvGrpSpPr>
          <p:nvPr>
            <p:custDataLst>
              <p:tags r:id="rId2"/>
            </p:custDataLst>
          </p:nvPr>
        </p:nvGrpSpPr>
        <p:grpSpPr bwMode="auto">
          <a:xfrm>
            <a:off x="2995444" y="546002"/>
            <a:ext cx="743198" cy="787567"/>
            <a:chOff x="7350712" y="332913"/>
            <a:chExt cx="1455936" cy="1868749"/>
          </a:xfrm>
          <a:solidFill>
            <a:srgbClr val="64B42D"/>
          </a:solidFill>
        </p:grpSpPr>
        <p:sp>
          <p:nvSpPr>
            <p:cNvPr id="96" name="Trapezoid 244">
              <a:extLst>
                <a:ext uri="{FF2B5EF4-FFF2-40B4-BE49-F238E27FC236}">
                  <a16:creationId xmlns:a16="http://schemas.microsoft.com/office/drawing/2014/main" id="{3060B116-17C9-4345-9A57-784776D6E223}"/>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7" name="Ellipse 245">
              <a:extLst>
                <a:ext uri="{FF2B5EF4-FFF2-40B4-BE49-F238E27FC236}">
                  <a16:creationId xmlns:a16="http://schemas.microsoft.com/office/drawing/2014/main" id="{A950F3EF-DACB-4B5E-9A1D-1BBE7E6F3F82}"/>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8" name="Freihandform 46">
              <a:extLst>
                <a:ext uri="{FF2B5EF4-FFF2-40B4-BE49-F238E27FC236}">
                  <a16:creationId xmlns:a16="http://schemas.microsoft.com/office/drawing/2014/main" id="{22B61CAA-2C42-489D-9B2C-7AB8F0ABD831}"/>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99" name="Freihandform 47">
              <a:extLst>
                <a:ext uri="{FF2B5EF4-FFF2-40B4-BE49-F238E27FC236}">
                  <a16:creationId xmlns:a16="http://schemas.microsoft.com/office/drawing/2014/main" id="{37E2C411-BA9C-4F67-8552-952958D4E40D}"/>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00" name="Freihandform 48">
              <a:extLst>
                <a:ext uri="{FF2B5EF4-FFF2-40B4-BE49-F238E27FC236}">
                  <a16:creationId xmlns:a16="http://schemas.microsoft.com/office/drawing/2014/main" id="{DD26A6E0-322A-4583-84E1-507DB0B048C2}"/>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01" name="Gruppieren 294">
            <a:extLst>
              <a:ext uri="{FF2B5EF4-FFF2-40B4-BE49-F238E27FC236}">
                <a16:creationId xmlns:a16="http://schemas.microsoft.com/office/drawing/2014/main" id="{B01A0708-AB22-4CB5-9D4A-CACB8FABFAFA}"/>
              </a:ext>
            </a:extLst>
          </p:cNvPr>
          <p:cNvGrpSpPr>
            <a:grpSpLocks/>
          </p:cNvGrpSpPr>
          <p:nvPr>
            <p:custDataLst>
              <p:tags r:id="rId3"/>
            </p:custDataLst>
          </p:nvPr>
        </p:nvGrpSpPr>
        <p:grpSpPr bwMode="auto">
          <a:xfrm>
            <a:off x="3297189" y="585068"/>
            <a:ext cx="743198" cy="787567"/>
            <a:chOff x="7350712" y="332913"/>
            <a:chExt cx="1455936" cy="1868749"/>
          </a:xfrm>
          <a:solidFill>
            <a:srgbClr val="64B42D"/>
          </a:solidFill>
        </p:grpSpPr>
        <p:sp>
          <p:nvSpPr>
            <p:cNvPr id="102" name="Trapezoid 244">
              <a:extLst>
                <a:ext uri="{FF2B5EF4-FFF2-40B4-BE49-F238E27FC236}">
                  <a16:creationId xmlns:a16="http://schemas.microsoft.com/office/drawing/2014/main" id="{BD3B3A2C-F669-43A1-8045-A07FBAF1BA16}"/>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03" name="Ellipse 245">
              <a:extLst>
                <a:ext uri="{FF2B5EF4-FFF2-40B4-BE49-F238E27FC236}">
                  <a16:creationId xmlns:a16="http://schemas.microsoft.com/office/drawing/2014/main" id="{A2714009-8E58-4AD8-BE66-701F3A0ACEF3}"/>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04" name="Freihandform 52">
              <a:extLst>
                <a:ext uri="{FF2B5EF4-FFF2-40B4-BE49-F238E27FC236}">
                  <a16:creationId xmlns:a16="http://schemas.microsoft.com/office/drawing/2014/main" id="{36FE1722-713C-45A5-A7F8-A45DC97824DD}"/>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05" name="Freihandform 53">
              <a:extLst>
                <a:ext uri="{FF2B5EF4-FFF2-40B4-BE49-F238E27FC236}">
                  <a16:creationId xmlns:a16="http://schemas.microsoft.com/office/drawing/2014/main" id="{DF7E697F-F950-42D4-A28A-0D64F5FA6554}"/>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06" name="Freihandform 54">
              <a:extLst>
                <a:ext uri="{FF2B5EF4-FFF2-40B4-BE49-F238E27FC236}">
                  <a16:creationId xmlns:a16="http://schemas.microsoft.com/office/drawing/2014/main" id="{8CFC1391-D9A8-45C2-B2CB-2BFD8A2B2295}"/>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07" name="Gruppieren 294">
            <a:extLst>
              <a:ext uri="{FF2B5EF4-FFF2-40B4-BE49-F238E27FC236}">
                <a16:creationId xmlns:a16="http://schemas.microsoft.com/office/drawing/2014/main" id="{78D975FE-E813-41F2-97B3-E37F500F3206}"/>
              </a:ext>
            </a:extLst>
          </p:cNvPr>
          <p:cNvGrpSpPr>
            <a:grpSpLocks/>
          </p:cNvGrpSpPr>
          <p:nvPr>
            <p:custDataLst>
              <p:tags r:id="rId4"/>
            </p:custDataLst>
          </p:nvPr>
        </p:nvGrpSpPr>
        <p:grpSpPr bwMode="auto">
          <a:xfrm>
            <a:off x="3968637" y="958721"/>
            <a:ext cx="614855" cy="641226"/>
            <a:chOff x="7350712" y="332913"/>
            <a:chExt cx="1455936" cy="1868749"/>
          </a:xfrm>
          <a:solidFill>
            <a:srgbClr val="64B42D"/>
          </a:solidFill>
        </p:grpSpPr>
        <p:sp>
          <p:nvSpPr>
            <p:cNvPr id="108" name="Trapezoid 244">
              <a:extLst>
                <a:ext uri="{FF2B5EF4-FFF2-40B4-BE49-F238E27FC236}">
                  <a16:creationId xmlns:a16="http://schemas.microsoft.com/office/drawing/2014/main" id="{59399AD7-999A-462A-9125-801B621B8ACE}"/>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09" name="Ellipse 245">
              <a:extLst>
                <a:ext uri="{FF2B5EF4-FFF2-40B4-BE49-F238E27FC236}">
                  <a16:creationId xmlns:a16="http://schemas.microsoft.com/office/drawing/2014/main" id="{A643C638-CDFA-422B-AC81-208483EC5738}"/>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0" name="Freihandform 58">
              <a:extLst>
                <a:ext uri="{FF2B5EF4-FFF2-40B4-BE49-F238E27FC236}">
                  <a16:creationId xmlns:a16="http://schemas.microsoft.com/office/drawing/2014/main" id="{851EFACB-DF4B-49C5-9612-25B36053A427}"/>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1" name="Freihandform 59">
              <a:extLst>
                <a:ext uri="{FF2B5EF4-FFF2-40B4-BE49-F238E27FC236}">
                  <a16:creationId xmlns:a16="http://schemas.microsoft.com/office/drawing/2014/main" id="{F3E62D0B-E949-49F3-BCCC-BE44C691EEA8}"/>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2" name="Freihandform 60">
              <a:extLst>
                <a:ext uri="{FF2B5EF4-FFF2-40B4-BE49-F238E27FC236}">
                  <a16:creationId xmlns:a16="http://schemas.microsoft.com/office/drawing/2014/main" id="{29433457-3F1A-4CFF-B85E-8EBA6216962F}"/>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13" name="Gruppieren 294">
            <a:extLst>
              <a:ext uri="{FF2B5EF4-FFF2-40B4-BE49-F238E27FC236}">
                <a16:creationId xmlns:a16="http://schemas.microsoft.com/office/drawing/2014/main" id="{8E77D94C-3387-4611-B62A-C800A00392C2}"/>
              </a:ext>
            </a:extLst>
          </p:cNvPr>
          <p:cNvGrpSpPr>
            <a:grpSpLocks/>
          </p:cNvGrpSpPr>
          <p:nvPr>
            <p:custDataLst>
              <p:tags r:id="rId5"/>
            </p:custDataLst>
          </p:nvPr>
        </p:nvGrpSpPr>
        <p:grpSpPr bwMode="auto">
          <a:xfrm>
            <a:off x="4237031" y="1059003"/>
            <a:ext cx="570831" cy="664718"/>
            <a:chOff x="7350712" y="332913"/>
            <a:chExt cx="1455936" cy="1868749"/>
          </a:xfrm>
          <a:solidFill>
            <a:srgbClr val="64B42D"/>
          </a:solidFill>
        </p:grpSpPr>
        <p:sp>
          <p:nvSpPr>
            <p:cNvPr id="114" name="Trapezoid 244">
              <a:extLst>
                <a:ext uri="{FF2B5EF4-FFF2-40B4-BE49-F238E27FC236}">
                  <a16:creationId xmlns:a16="http://schemas.microsoft.com/office/drawing/2014/main" id="{7EEE6A94-F247-4FFC-BDF9-AE57A2047625}"/>
                </a:ext>
              </a:extLst>
            </p:cNvPr>
            <p:cNvSpPr/>
            <p:nvPr/>
          </p:nvSpPr>
          <p:spPr>
            <a:xfrm>
              <a:off x="7982115" y="1118974"/>
              <a:ext cx="103995" cy="1082688"/>
            </a:xfrm>
            <a:prstGeom prst="trapezoid">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5" name="Ellipse 245">
              <a:extLst>
                <a:ext uri="{FF2B5EF4-FFF2-40B4-BE49-F238E27FC236}">
                  <a16:creationId xmlns:a16="http://schemas.microsoft.com/office/drawing/2014/main" id="{FE82D0E5-97DC-43F2-8C37-169230CFC1FF}"/>
                </a:ext>
              </a:extLst>
            </p:cNvPr>
            <p:cNvSpPr/>
            <p:nvPr/>
          </p:nvSpPr>
          <p:spPr>
            <a:xfrm>
              <a:off x="7952402" y="1029986"/>
              <a:ext cx="163421" cy="163145"/>
            </a:xfrm>
            <a:prstGeom prst="ellipse">
              <a:avLst/>
            </a:pr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6" name="Freihandform 64">
              <a:extLst>
                <a:ext uri="{FF2B5EF4-FFF2-40B4-BE49-F238E27FC236}">
                  <a16:creationId xmlns:a16="http://schemas.microsoft.com/office/drawing/2014/main" id="{92A0F21D-B0F0-4A5E-B7E7-4ED321DA25FD}"/>
                </a:ext>
              </a:extLst>
            </p:cNvPr>
            <p:cNvSpPr/>
            <p:nvPr/>
          </p:nvSpPr>
          <p:spPr>
            <a:xfrm rot="1800000">
              <a:off x="8026685" y="1163468"/>
              <a:ext cx="779963" cy="170563"/>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7" name="Freihandform 65">
              <a:extLst>
                <a:ext uri="{FF2B5EF4-FFF2-40B4-BE49-F238E27FC236}">
                  <a16:creationId xmlns:a16="http://schemas.microsoft.com/office/drawing/2014/main" id="{21AA4054-51A7-4EA6-85B5-83C9496DA6FA}"/>
                </a:ext>
              </a:extLst>
            </p:cNvPr>
            <p:cNvSpPr/>
            <p:nvPr/>
          </p:nvSpPr>
          <p:spPr>
            <a:xfrm rot="-5400000">
              <a:off x="7581650" y="636809"/>
              <a:ext cx="778648" cy="170852"/>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sp>
          <p:nvSpPr>
            <p:cNvPr id="118" name="Freihandform 66">
              <a:extLst>
                <a:ext uri="{FF2B5EF4-FFF2-40B4-BE49-F238E27FC236}">
                  <a16:creationId xmlns:a16="http://schemas.microsoft.com/office/drawing/2014/main" id="{11E8FCA6-32D8-4E9E-B6ED-DEB7140E3E13}"/>
                </a:ext>
              </a:extLst>
            </p:cNvPr>
            <p:cNvSpPr/>
            <p:nvPr/>
          </p:nvSpPr>
          <p:spPr>
            <a:xfrm rot="9000000">
              <a:off x="7350712" y="1274706"/>
              <a:ext cx="779968" cy="170558"/>
            </a:xfrm>
            <a:custGeom>
              <a:avLst/>
              <a:gdLst>
                <a:gd name="connsiteX0" fmla="*/ 115410 w 781235"/>
                <a:gd name="connsiteY0" fmla="*/ 0 h 168675"/>
                <a:gd name="connsiteX1" fmla="*/ 781235 w 781235"/>
                <a:gd name="connsiteY1" fmla="*/ 168675 h 168675"/>
                <a:gd name="connsiteX2" fmla="*/ 0 w 781235"/>
                <a:gd name="connsiteY2" fmla="*/ 150920 h 168675"/>
                <a:gd name="connsiteX3" fmla="*/ 115410 w 781235"/>
                <a:gd name="connsiteY3" fmla="*/ 0 h 168675"/>
              </a:gdLst>
              <a:ahLst/>
              <a:cxnLst>
                <a:cxn ang="0">
                  <a:pos x="connsiteX0" y="connsiteY0"/>
                </a:cxn>
                <a:cxn ang="0">
                  <a:pos x="connsiteX1" y="connsiteY1"/>
                </a:cxn>
                <a:cxn ang="0">
                  <a:pos x="connsiteX2" y="connsiteY2"/>
                </a:cxn>
                <a:cxn ang="0">
                  <a:pos x="connsiteX3" y="connsiteY3"/>
                </a:cxn>
              </a:cxnLst>
              <a:rect l="l" t="t" r="r" b="b"/>
              <a:pathLst>
                <a:path w="781235" h="168675">
                  <a:moveTo>
                    <a:pt x="115410" y="0"/>
                  </a:moveTo>
                  <a:lnTo>
                    <a:pt x="781235" y="168675"/>
                  </a:lnTo>
                  <a:lnTo>
                    <a:pt x="0" y="150920"/>
                  </a:lnTo>
                  <a:lnTo>
                    <a:pt x="115410" y="0"/>
                  </a:lnTo>
                  <a:close/>
                </a:path>
              </a:pathLst>
            </a:custGeom>
            <a:grpFill/>
            <a:ln w="9525" cap="flat" cmpd="sng" algn="ctr">
              <a:noFill/>
              <a:prstDash val="solid"/>
              <a:tailEnd type="none"/>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black"/>
                </a:solidFill>
                <a:effectLst/>
                <a:uLnTx/>
                <a:uFillTx/>
              </a:endParaRPr>
            </a:p>
          </p:txBody>
        </p:sp>
      </p:grpSp>
      <p:grpSp>
        <p:nvGrpSpPr>
          <p:cNvPr id="119" name="Gruppieren 118">
            <a:extLst>
              <a:ext uri="{FF2B5EF4-FFF2-40B4-BE49-F238E27FC236}">
                <a16:creationId xmlns:a16="http://schemas.microsoft.com/office/drawing/2014/main" id="{B345DEB7-6614-44F8-B878-7C9C3F381F3A}"/>
              </a:ext>
            </a:extLst>
          </p:cNvPr>
          <p:cNvGrpSpPr/>
          <p:nvPr/>
        </p:nvGrpSpPr>
        <p:grpSpPr>
          <a:xfrm>
            <a:off x="3711361" y="2329980"/>
            <a:ext cx="447669" cy="479957"/>
            <a:chOff x="6267906" y="4686697"/>
            <a:chExt cx="447669" cy="479957"/>
          </a:xfrm>
        </p:grpSpPr>
        <p:sp>
          <p:nvSpPr>
            <p:cNvPr id="120" name="Flussdiagramm: Daten 238">
              <a:extLst>
                <a:ext uri="{FF2B5EF4-FFF2-40B4-BE49-F238E27FC236}">
                  <a16:creationId xmlns:a16="http://schemas.microsoft.com/office/drawing/2014/main" id="{9B5BB1BD-01CC-4F60-A914-35D420DBB73F}"/>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1" name="Freihandform 69">
              <a:extLst>
                <a:ext uri="{FF2B5EF4-FFF2-40B4-BE49-F238E27FC236}">
                  <a16:creationId xmlns:a16="http://schemas.microsoft.com/office/drawing/2014/main" id="{A5E21087-64B8-488A-805C-1D46F112C00B}"/>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2" name="Freihandform 70">
              <a:extLst>
                <a:ext uri="{FF2B5EF4-FFF2-40B4-BE49-F238E27FC236}">
                  <a16:creationId xmlns:a16="http://schemas.microsoft.com/office/drawing/2014/main" id="{E0EAF7AF-0B46-4727-9033-176F6DDF66E0}"/>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3" name="Freihandform 71">
              <a:extLst>
                <a:ext uri="{FF2B5EF4-FFF2-40B4-BE49-F238E27FC236}">
                  <a16:creationId xmlns:a16="http://schemas.microsoft.com/office/drawing/2014/main" id="{FCD8FEC2-2798-456F-9029-525A6D777519}"/>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4" name="Sonne 123">
              <a:extLst>
                <a:ext uri="{FF2B5EF4-FFF2-40B4-BE49-F238E27FC236}">
                  <a16:creationId xmlns:a16="http://schemas.microsoft.com/office/drawing/2014/main" id="{848E847F-A1EB-4849-8470-741ECBD2EA55}"/>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grpSp>
        <p:nvGrpSpPr>
          <p:cNvPr id="125" name="Gruppieren 124">
            <a:extLst>
              <a:ext uri="{FF2B5EF4-FFF2-40B4-BE49-F238E27FC236}">
                <a16:creationId xmlns:a16="http://schemas.microsoft.com/office/drawing/2014/main" id="{EEFBC90F-F262-4125-97D6-61EE8B4EDE03}"/>
              </a:ext>
            </a:extLst>
          </p:cNvPr>
          <p:cNvGrpSpPr/>
          <p:nvPr/>
        </p:nvGrpSpPr>
        <p:grpSpPr>
          <a:xfrm>
            <a:off x="2360959" y="2146575"/>
            <a:ext cx="447669" cy="479957"/>
            <a:chOff x="6267906" y="4686697"/>
            <a:chExt cx="447669" cy="479957"/>
          </a:xfrm>
        </p:grpSpPr>
        <p:sp>
          <p:nvSpPr>
            <p:cNvPr id="126" name="Flussdiagramm: Daten 238">
              <a:extLst>
                <a:ext uri="{FF2B5EF4-FFF2-40B4-BE49-F238E27FC236}">
                  <a16:creationId xmlns:a16="http://schemas.microsoft.com/office/drawing/2014/main" id="{84EAEEAB-02CF-48A6-BEF5-4E323FD61AFC}"/>
                </a:ext>
              </a:extLst>
            </p:cNvPr>
            <p:cNvSpPr/>
            <p:nvPr/>
          </p:nvSpPr>
          <p:spPr bwMode="auto">
            <a:xfrm flipH="1">
              <a:off x="6267906" y="4843286"/>
              <a:ext cx="392208" cy="210208"/>
            </a:xfrm>
            <a:prstGeom prst="flowChartInputOutput">
              <a:avLst/>
            </a:prstGeom>
            <a:solidFill>
              <a:srgbClr val="64B42D"/>
            </a:solidFill>
            <a:ln w="6350"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7" name="Freihandform 75">
              <a:extLst>
                <a:ext uri="{FF2B5EF4-FFF2-40B4-BE49-F238E27FC236}">
                  <a16:creationId xmlns:a16="http://schemas.microsoft.com/office/drawing/2014/main" id="{E58D520C-447E-494E-AA7C-3B7B4075F7C9}"/>
                </a:ext>
              </a:extLst>
            </p:cNvPr>
            <p:cNvSpPr/>
            <p:nvPr/>
          </p:nvSpPr>
          <p:spPr bwMode="auto">
            <a:xfrm>
              <a:off x="6369642" y="4804339"/>
              <a:ext cx="106258" cy="288104"/>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8" name="Freihandform 76">
              <a:extLst>
                <a:ext uri="{FF2B5EF4-FFF2-40B4-BE49-F238E27FC236}">
                  <a16:creationId xmlns:a16="http://schemas.microsoft.com/office/drawing/2014/main" id="{2BF0D126-2E90-4C06-A46E-2F4D42DD6A67}"/>
                </a:ext>
              </a:extLst>
            </p:cNvPr>
            <p:cNvSpPr/>
            <p:nvPr/>
          </p:nvSpPr>
          <p:spPr bwMode="auto">
            <a:xfrm>
              <a:off x="6475900" y="4831752"/>
              <a:ext cx="123518" cy="334902"/>
            </a:xfrm>
            <a:custGeom>
              <a:avLst/>
              <a:gdLst>
                <a:gd name="connsiteX0" fmla="*/ 0 w 161925"/>
                <a:gd name="connsiteY0" fmla="*/ 0 h 352425"/>
                <a:gd name="connsiteX1" fmla="*/ 161925 w 161925"/>
                <a:gd name="connsiteY1" fmla="*/ 352425 h 352425"/>
              </a:gdLst>
              <a:ahLst/>
              <a:cxnLst>
                <a:cxn ang="0">
                  <a:pos x="connsiteX0" y="connsiteY0"/>
                </a:cxn>
                <a:cxn ang="0">
                  <a:pos x="connsiteX1" y="connsiteY1"/>
                </a:cxn>
              </a:cxnLst>
              <a:rect l="l" t="t" r="r" b="b"/>
              <a:pathLst>
                <a:path w="161925" h="352425">
                  <a:moveTo>
                    <a:pt x="0" y="0"/>
                  </a:moveTo>
                  <a:lnTo>
                    <a:pt x="161925" y="352425"/>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29" name="Freihandform 77">
              <a:extLst>
                <a:ext uri="{FF2B5EF4-FFF2-40B4-BE49-F238E27FC236}">
                  <a16:creationId xmlns:a16="http://schemas.microsoft.com/office/drawing/2014/main" id="{9A976517-9097-4CE4-8488-64B9A6EE6E35}"/>
                </a:ext>
              </a:extLst>
            </p:cNvPr>
            <p:cNvSpPr/>
            <p:nvPr/>
          </p:nvSpPr>
          <p:spPr bwMode="auto">
            <a:xfrm>
              <a:off x="6296633" y="4944207"/>
              <a:ext cx="338440" cy="19016"/>
            </a:xfrm>
            <a:custGeom>
              <a:avLst/>
              <a:gdLst>
                <a:gd name="connsiteX0" fmla="*/ 0 w 640557"/>
                <a:gd name="connsiteY0" fmla="*/ 0 h 0"/>
                <a:gd name="connsiteX1" fmla="*/ 640557 w 640557"/>
                <a:gd name="connsiteY1" fmla="*/ 0 h 0"/>
              </a:gdLst>
              <a:ahLst/>
              <a:cxnLst>
                <a:cxn ang="0">
                  <a:pos x="connsiteX0" y="connsiteY0"/>
                </a:cxn>
                <a:cxn ang="0">
                  <a:pos x="connsiteX1" y="connsiteY1"/>
                </a:cxn>
              </a:cxnLst>
              <a:rect l="l" t="t" r="r" b="b"/>
              <a:pathLst>
                <a:path w="640557">
                  <a:moveTo>
                    <a:pt x="0" y="0"/>
                  </a:moveTo>
                  <a:lnTo>
                    <a:pt x="640557" y="0"/>
                  </a:lnTo>
                </a:path>
              </a:pathLst>
            </a:custGeom>
            <a:noFill/>
            <a:ln w="6350" cap="flat" cmpd="sng" algn="ctr">
              <a:solidFill>
                <a:sysClr val="window" lastClr="FFFFFF"/>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100000"/>
                </a:spcAft>
                <a:buClr>
                  <a:srgbClr val="0066AA"/>
                </a:buClr>
                <a:buSzTx/>
                <a:buFont typeface="Arial" pitchFamily="23" charset="0"/>
                <a:buNone/>
                <a:tabLst/>
                <a:defRPr/>
              </a:pPr>
              <a:endParaRPr kumimoji="0" lang="de-DE" sz="1800" b="0" i="0" u="none" strike="noStrike" kern="0" cap="none" spc="0" normalizeH="0" baseline="0" noProof="0" dirty="0">
                <a:ln>
                  <a:noFill/>
                </a:ln>
                <a:solidFill>
                  <a:prstClr val="black"/>
                </a:solidFill>
                <a:effectLst/>
                <a:uLnTx/>
                <a:uFillTx/>
                <a:ea typeface="ＭＳ Ｐゴシック" pitchFamily="34" charset="-128"/>
              </a:endParaRPr>
            </a:p>
          </p:txBody>
        </p:sp>
        <p:sp>
          <p:nvSpPr>
            <p:cNvPr id="130" name="Sonne 129">
              <a:extLst>
                <a:ext uri="{FF2B5EF4-FFF2-40B4-BE49-F238E27FC236}">
                  <a16:creationId xmlns:a16="http://schemas.microsoft.com/office/drawing/2014/main" id="{75EB7E92-D09C-4828-A7F2-0EC5C1786531}"/>
                </a:ext>
              </a:extLst>
            </p:cNvPr>
            <p:cNvSpPr/>
            <p:nvPr/>
          </p:nvSpPr>
          <p:spPr bwMode="auto">
            <a:xfrm>
              <a:off x="6454103" y="4686697"/>
              <a:ext cx="261472" cy="261472"/>
            </a:xfrm>
            <a:prstGeom prst="sun">
              <a:avLst/>
            </a:prstGeom>
            <a:solidFill>
              <a:srgbClr val="F59B00"/>
            </a:solidFill>
            <a:ln w="3175" cap="flat" cmpd="sng" algn="ctr">
              <a:solidFill>
                <a:sysClr val="window" lastClr="FFFFFF"/>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266700" marR="0" lvl="0" indent="-266700" algn="ctr" defTabSz="914400" eaLnBrk="1" fontAlgn="base" latinLnBrk="0" hangingPunct="1">
                <a:lnSpc>
                  <a:spcPct val="100000"/>
                </a:lnSpc>
                <a:spcBef>
                  <a:spcPct val="0"/>
                </a:spcBef>
                <a:spcAft>
                  <a:spcPct val="100000"/>
                </a:spcAft>
                <a:buClr>
                  <a:srgbClr val="0066AA"/>
                </a:buClr>
                <a:buSzTx/>
                <a:buFont typeface="Arial" pitchFamily="34" charset="0"/>
                <a:buChar char="&gt;"/>
                <a:tabLst/>
                <a:defRPr/>
              </a:pPr>
              <a:endParaRPr kumimoji="0" lang="de-DE" sz="2000" b="0" i="0" u="none" strike="noStrike" kern="0" cap="none" spc="0" normalizeH="0" baseline="0" noProof="0" dirty="0">
                <a:ln>
                  <a:noFill/>
                </a:ln>
                <a:solidFill>
                  <a:prstClr val="black"/>
                </a:solidFill>
                <a:effectLst/>
                <a:uLnTx/>
                <a:uFillTx/>
                <a:ea typeface="ＭＳ Ｐゴシック" pitchFamily="34" charset="-128"/>
              </a:endParaRPr>
            </a:p>
          </p:txBody>
        </p:sp>
      </p:grpSp>
      <p:grpSp>
        <p:nvGrpSpPr>
          <p:cNvPr id="131" name="Gruppieren 130">
            <a:extLst>
              <a:ext uri="{FF2B5EF4-FFF2-40B4-BE49-F238E27FC236}">
                <a16:creationId xmlns:a16="http://schemas.microsoft.com/office/drawing/2014/main" id="{9210E8FF-88C0-41E3-AF4D-2C37228E02D0}"/>
              </a:ext>
            </a:extLst>
          </p:cNvPr>
          <p:cNvGrpSpPr/>
          <p:nvPr/>
        </p:nvGrpSpPr>
        <p:grpSpPr>
          <a:xfrm>
            <a:off x="2409439" y="1450518"/>
            <a:ext cx="2161754" cy="738846"/>
            <a:chOff x="2565079" y="1813685"/>
            <a:chExt cx="2161754" cy="738846"/>
          </a:xfrm>
        </p:grpSpPr>
        <p:sp>
          <p:nvSpPr>
            <p:cNvPr id="132" name="Oval 124">
              <a:extLst>
                <a:ext uri="{FF2B5EF4-FFF2-40B4-BE49-F238E27FC236}">
                  <a16:creationId xmlns:a16="http://schemas.microsoft.com/office/drawing/2014/main" id="{A48B44A3-B1EA-452B-9E14-8C197D3D6193}"/>
                </a:ext>
              </a:extLst>
            </p:cNvPr>
            <p:cNvSpPr/>
            <p:nvPr/>
          </p:nvSpPr>
          <p:spPr bwMode="gray">
            <a:xfrm>
              <a:off x="2565079" y="1889604"/>
              <a:ext cx="2006922" cy="662927"/>
            </a:xfrm>
            <a:prstGeom prst="ellipse">
              <a:avLst/>
            </a:prstGeom>
            <a:solidFill>
              <a:srgbClr val="143C8C">
                <a:lumMod val="20000"/>
                <a:lumOff val="80000"/>
                <a:alpha val="50196"/>
              </a:srgbClr>
            </a:solidFill>
            <a:ln w="25400" cap="sq" cmpd="sng" algn="ctr">
              <a:noFill/>
              <a:prstDash val="solid"/>
              <a:miter lim="800000"/>
            </a:ln>
            <a:effectLst/>
          </p:spPr>
          <p:txBody>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de-DE" sz="1600" b="0" i="0" u="none" strike="noStrike" kern="0" cap="none" spc="0" normalizeH="0" baseline="0" noProof="0" dirty="0" err="1">
                <a:ln>
                  <a:noFill/>
                </a:ln>
                <a:solidFill>
                  <a:prstClr val="white"/>
                </a:solidFill>
                <a:effectLst/>
                <a:uLnTx/>
                <a:uFillTx/>
                <a:latin typeface="Calibri"/>
                <a:ea typeface="+mn-ea"/>
                <a:cs typeface="+mn-cs"/>
              </a:endParaRPr>
            </a:p>
          </p:txBody>
        </p:sp>
        <p:grpSp>
          <p:nvGrpSpPr>
            <p:cNvPr id="133" name="Gruppieren 132">
              <a:extLst>
                <a:ext uri="{FF2B5EF4-FFF2-40B4-BE49-F238E27FC236}">
                  <a16:creationId xmlns:a16="http://schemas.microsoft.com/office/drawing/2014/main" id="{B5AEBD03-CD1F-4B13-91B0-02C8F623D2B2}"/>
                </a:ext>
              </a:extLst>
            </p:cNvPr>
            <p:cNvGrpSpPr>
              <a:grpSpLocks noChangeAspect="1"/>
            </p:cNvGrpSpPr>
            <p:nvPr/>
          </p:nvGrpSpPr>
          <p:grpSpPr>
            <a:xfrm>
              <a:off x="2825485" y="1813685"/>
              <a:ext cx="1901348" cy="695131"/>
              <a:chOff x="398417" y="3019181"/>
              <a:chExt cx="2096589" cy="766511"/>
            </a:xfrm>
            <a:noFill/>
          </p:grpSpPr>
          <p:sp>
            <p:nvSpPr>
              <p:cNvPr id="134" name="Freihandform 85">
                <a:extLst>
                  <a:ext uri="{FF2B5EF4-FFF2-40B4-BE49-F238E27FC236}">
                    <a16:creationId xmlns:a16="http://schemas.microsoft.com/office/drawing/2014/main" id="{460E68E2-8419-485B-94DE-59A9B10EACA4}"/>
                  </a:ext>
                </a:extLst>
              </p:cNvPr>
              <p:cNvSpPr/>
              <p:nvPr/>
            </p:nvSpPr>
            <p:spPr bwMode="gray">
              <a:xfrm>
                <a:off x="398417" y="3024051"/>
                <a:ext cx="2096589" cy="509452"/>
              </a:xfrm>
              <a:custGeom>
                <a:avLst/>
                <a:gdLst>
                  <a:gd name="connsiteX0" fmla="*/ 0 w 2096589"/>
                  <a:gd name="connsiteY0" fmla="*/ 339635 h 509452"/>
                  <a:gd name="connsiteX1" fmla="*/ 45720 w 2096589"/>
                  <a:gd name="connsiteY1" fmla="*/ 293915 h 509452"/>
                  <a:gd name="connsiteX2" fmla="*/ 52252 w 2096589"/>
                  <a:gd name="connsiteY2" fmla="*/ 274320 h 509452"/>
                  <a:gd name="connsiteX3" fmla="*/ 78377 w 2096589"/>
                  <a:gd name="connsiteY3" fmla="*/ 248195 h 509452"/>
                  <a:gd name="connsiteX4" fmla="*/ 97972 w 2096589"/>
                  <a:gd name="connsiteY4" fmla="*/ 222069 h 509452"/>
                  <a:gd name="connsiteX5" fmla="*/ 111034 w 2096589"/>
                  <a:gd name="connsiteY5" fmla="*/ 202475 h 509452"/>
                  <a:gd name="connsiteX6" fmla="*/ 156754 w 2096589"/>
                  <a:gd name="connsiteY6" fmla="*/ 156755 h 509452"/>
                  <a:gd name="connsiteX7" fmla="*/ 189412 w 2096589"/>
                  <a:gd name="connsiteY7" fmla="*/ 117566 h 509452"/>
                  <a:gd name="connsiteX8" fmla="*/ 209006 w 2096589"/>
                  <a:gd name="connsiteY8" fmla="*/ 104503 h 509452"/>
                  <a:gd name="connsiteX9" fmla="*/ 228600 w 2096589"/>
                  <a:gd name="connsiteY9" fmla="*/ 84909 h 509452"/>
                  <a:gd name="connsiteX10" fmla="*/ 248194 w 2096589"/>
                  <a:gd name="connsiteY10" fmla="*/ 71846 h 509452"/>
                  <a:gd name="connsiteX11" fmla="*/ 320040 w 2096589"/>
                  <a:gd name="connsiteY11" fmla="*/ 32658 h 509452"/>
                  <a:gd name="connsiteX12" fmla="*/ 411480 w 2096589"/>
                  <a:gd name="connsiteY12" fmla="*/ 6532 h 509452"/>
                  <a:gd name="connsiteX13" fmla="*/ 496389 w 2096589"/>
                  <a:gd name="connsiteY13" fmla="*/ 0 h 509452"/>
                  <a:gd name="connsiteX14" fmla="*/ 594360 w 2096589"/>
                  <a:gd name="connsiteY14" fmla="*/ 13063 h 509452"/>
                  <a:gd name="connsiteX15" fmla="*/ 613954 w 2096589"/>
                  <a:gd name="connsiteY15" fmla="*/ 19595 h 509452"/>
                  <a:gd name="connsiteX16" fmla="*/ 640080 w 2096589"/>
                  <a:gd name="connsiteY16" fmla="*/ 26126 h 509452"/>
                  <a:gd name="connsiteX17" fmla="*/ 685800 w 2096589"/>
                  <a:gd name="connsiteY17" fmla="*/ 45720 h 509452"/>
                  <a:gd name="connsiteX18" fmla="*/ 751114 w 2096589"/>
                  <a:gd name="connsiteY18" fmla="*/ 97972 h 509452"/>
                  <a:gd name="connsiteX19" fmla="*/ 803366 w 2096589"/>
                  <a:gd name="connsiteY19" fmla="*/ 143692 h 509452"/>
                  <a:gd name="connsiteX20" fmla="*/ 849086 w 2096589"/>
                  <a:gd name="connsiteY20" fmla="*/ 202475 h 509452"/>
                  <a:gd name="connsiteX21" fmla="*/ 862149 w 2096589"/>
                  <a:gd name="connsiteY21" fmla="*/ 222069 h 509452"/>
                  <a:gd name="connsiteX22" fmla="*/ 914400 w 2096589"/>
                  <a:gd name="connsiteY22" fmla="*/ 267789 h 509452"/>
                  <a:gd name="connsiteX23" fmla="*/ 933994 w 2096589"/>
                  <a:gd name="connsiteY23" fmla="*/ 280852 h 509452"/>
                  <a:gd name="connsiteX24" fmla="*/ 966652 w 2096589"/>
                  <a:gd name="connsiteY24" fmla="*/ 313509 h 509452"/>
                  <a:gd name="connsiteX25" fmla="*/ 1005840 w 2096589"/>
                  <a:gd name="connsiteY25" fmla="*/ 339635 h 509452"/>
                  <a:gd name="connsiteX26" fmla="*/ 1025434 w 2096589"/>
                  <a:gd name="connsiteY26" fmla="*/ 352698 h 509452"/>
                  <a:gd name="connsiteX27" fmla="*/ 1064623 w 2096589"/>
                  <a:gd name="connsiteY27" fmla="*/ 385355 h 509452"/>
                  <a:gd name="connsiteX28" fmla="*/ 1097280 w 2096589"/>
                  <a:gd name="connsiteY28" fmla="*/ 398418 h 509452"/>
                  <a:gd name="connsiteX29" fmla="*/ 1175657 w 2096589"/>
                  <a:gd name="connsiteY29" fmla="*/ 444138 h 509452"/>
                  <a:gd name="connsiteX30" fmla="*/ 1247503 w 2096589"/>
                  <a:gd name="connsiteY30" fmla="*/ 470263 h 509452"/>
                  <a:gd name="connsiteX31" fmla="*/ 1306286 w 2096589"/>
                  <a:gd name="connsiteY31" fmla="*/ 496389 h 509452"/>
                  <a:gd name="connsiteX32" fmla="*/ 1338943 w 2096589"/>
                  <a:gd name="connsiteY32" fmla="*/ 502920 h 509452"/>
                  <a:gd name="connsiteX33" fmla="*/ 1358537 w 2096589"/>
                  <a:gd name="connsiteY33" fmla="*/ 509452 h 509452"/>
                  <a:gd name="connsiteX34" fmla="*/ 1515292 w 2096589"/>
                  <a:gd name="connsiteY34" fmla="*/ 496389 h 509452"/>
                  <a:gd name="connsiteX35" fmla="*/ 1534886 w 2096589"/>
                  <a:gd name="connsiteY35" fmla="*/ 489858 h 509452"/>
                  <a:gd name="connsiteX36" fmla="*/ 1561012 w 2096589"/>
                  <a:gd name="connsiteY36" fmla="*/ 476795 h 509452"/>
                  <a:gd name="connsiteX37" fmla="*/ 1580606 w 2096589"/>
                  <a:gd name="connsiteY37" fmla="*/ 470263 h 509452"/>
                  <a:gd name="connsiteX38" fmla="*/ 1619794 w 2096589"/>
                  <a:gd name="connsiteY38" fmla="*/ 444138 h 509452"/>
                  <a:gd name="connsiteX39" fmla="*/ 1652452 w 2096589"/>
                  <a:gd name="connsiteY39" fmla="*/ 424543 h 509452"/>
                  <a:gd name="connsiteX40" fmla="*/ 1685109 w 2096589"/>
                  <a:gd name="connsiteY40" fmla="*/ 398418 h 509452"/>
                  <a:gd name="connsiteX41" fmla="*/ 1704703 w 2096589"/>
                  <a:gd name="connsiteY41" fmla="*/ 378823 h 509452"/>
                  <a:gd name="connsiteX42" fmla="*/ 1724297 w 2096589"/>
                  <a:gd name="connsiteY42" fmla="*/ 372292 h 509452"/>
                  <a:gd name="connsiteX43" fmla="*/ 1737360 w 2096589"/>
                  <a:gd name="connsiteY43" fmla="*/ 352698 h 509452"/>
                  <a:gd name="connsiteX44" fmla="*/ 1756954 w 2096589"/>
                  <a:gd name="connsiteY44" fmla="*/ 339635 h 509452"/>
                  <a:gd name="connsiteX45" fmla="*/ 1783080 w 2096589"/>
                  <a:gd name="connsiteY45" fmla="*/ 320040 h 509452"/>
                  <a:gd name="connsiteX46" fmla="*/ 1802674 w 2096589"/>
                  <a:gd name="connsiteY46" fmla="*/ 300446 h 509452"/>
                  <a:gd name="connsiteX47" fmla="*/ 1835332 w 2096589"/>
                  <a:gd name="connsiteY47" fmla="*/ 280852 h 509452"/>
                  <a:gd name="connsiteX48" fmla="*/ 1861457 w 2096589"/>
                  <a:gd name="connsiteY48" fmla="*/ 261258 h 509452"/>
                  <a:gd name="connsiteX49" fmla="*/ 1881052 w 2096589"/>
                  <a:gd name="connsiteY49" fmla="*/ 254726 h 509452"/>
                  <a:gd name="connsiteX50" fmla="*/ 1907177 w 2096589"/>
                  <a:gd name="connsiteY50" fmla="*/ 241663 h 509452"/>
                  <a:gd name="connsiteX51" fmla="*/ 1952897 w 2096589"/>
                  <a:gd name="connsiteY51" fmla="*/ 228600 h 509452"/>
                  <a:gd name="connsiteX52" fmla="*/ 1972492 w 2096589"/>
                  <a:gd name="connsiteY52" fmla="*/ 222069 h 509452"/>
                  <a:gd name="connsiteX53" fmla="*/ 2096589 w 2096589"/>
                  <a:gd name="connsiteY53" fmla="*/ 228600 h 509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096589" h="509452">
                    <a:moveTo>
                      <a:pt x="0" y="339635"/>
                    </a:moveTo>
                    <a:cubicBezTo>
                      <a:pt x="15240" y="324395"/>
                      <a:pt x="32256" y="310745"/>
                      <a:pt x="45720" y="293915"/>
                    </a:cubicBezTo>
                    <a:cubicBezTo>
                      <a:pt x="50021" y="288539"/>
                      <a:pt x="48250" y="279923"/>
                      <a:pt x="52252" y="274320"/>
                    </a:cubicBezTo>
                    <a:cubicBezTo>
                      <a:pt x="59410" y="264298"/>
                      <a:pt x="70267" y="257463"/>
                      <a:pt x="78377" y="248195"/>
                    </a:cubicBezTo>
                    <a:cubicBezTo>
                      <a:pt x="85545" y="240003"/>
                      <a:pt x="91645" y="230927"/>
                      <a:pt x="97972" y="222069"/>
                    </a:cubicBezTo>
                    <a:cubicBezTo>
                      <a:pt x="102534" y="215682"/>
                      <a:pt x="105783" y="208310"/>
                      <a:pt x="111034" y="202475"/>
                    </a:cubicBezTo>
                    <a:cubicBezTo>
                      <a:pt x="125452" y="186455"/>
                      <a:pt x="142956" y="173312"/>
                      <a:pt x="156754" y="156755"/>
                    </a:cubicBezTo>
                    <a:cubicBezTo>
                      <a:pt x="167640" y="143692"/>
                      <a:pt x="177388" y="129590"/>
                      <a:pt x="189412" y="117566"/>
                    </a:cubicBezTo>
                    <a:cubicBezTo>
                      <a:pt x="194963" y="112015"/>
                      <a:pt x="202976" y="109528"/>
                      <a:pt x="209006" y="104503"/>
                    </a:cubicBezTo>
                    <a:cubicBezTo>
                      <a:pt x="216102" y="98590"/>
                      <a:pt x="221504" y="90822"/>
                      <a:pt x="228600" y="84909"/>
                    </a:cubicBezTo>
                    <a:cubicBezTo>
                      <a:pt x="234630" y="79884"/>
                      <a:pt x="241537" y="76006"/>
                      <a:pt x="248194" y="71846"/>
                    </a:cubicBezTo>
                    <a:cubicBezTo>
                      <a:pt x="270375" y="57983"/>
                      <a:pt x="295957" y="42693"/>
                      <a:pt x="320040" y="32658"/>
                    </a:cubicBezTo>
                    <a:cubicBezTo>
                      <a:pt x="336835" y="25660"/>
                      <a:pt x="397274" y="7625"/>
                      <a:pt x="411480" y="6532"/>
                    </a:cubicBezTo>
                    <a:lnTo>
                      <a:pt x="496389" y="0"/>
                    </a:lnTo>
                    <a:cubicBezTo>
                      <a:pt x="509086" y="1587"/>
                      <a:pt x="579353" y="10062"/>
                      <a:pt x="594360" y="13063"/>
                    </a:cubicBezTo>
                    <a:cubicBezTo>
                      <a:pt x="601111" y="14413"/>
                      <a:pt x="607334" y="17704"/>
                      <a:pt x="613954" y="19595"/>
                    </a:cubicBezTo>
                    <a:cubicBezTo>
                      <a:pt x="622585" y="22061"/>
                      <a:pt x="631449" y="23660"/>
                      <a:pt x="640080" y="26126"/>
                    </a:cubicBezTo>
                    <a:cubicBezTo>
                      <a:pt x="654289" y="30186"/>
                      <a:pt x="674194" y="37430"/>
                      <a:pt x="685800" y="45720"/>
                    </a:cubicBezTo>
                    <a:cubicBezTo>
                      <a:pt x="708488" y="61925"/>
                      <a:pt x="729191" y="80746"/>
                      <a:pt x="751114" y="97972"/>
                    </a:cubicBezTo>
                    <a:cubicBezTo>
                      <a:pt x="776616" y="118009"/>
                      <a:pt x="781396" y="117727"/>
                      <a:pt x="803366" y="143692"/>
                    </a:cubicBezTo>
                    <a:cubicBezTo>
                      <a:pt x="819400" y="162642"/>
                      <a:pt x="835316" y="181821"/>
                      <a:pt x="849086" y="202475"/>
                    </a:cubicBezTo>
                    <a:cubicBezTo>
                      <a:pt x="853440" y="209006"/>
                      <a:pt x="857040" y="216109"/>
                      <a:pt x="862149" y="222069"/>
                    </a:cubicBezTo>
                    <a:cubicBezTo>
                      <a:pt x="880301" y="243246"/>
                      <a:pt x="892273" y="251984"/>
                      <a:pt x="914400" y="267789"/>
                    </a:cubicBezTo>
                    <a:cubicBezTo>
                      <a:pt x="920788" y="272352"/>
                      <a:pt x="928086" y="275683"/>
                      <a:pt x="933994" y="280852"/>
                    </a:cubicBezTo>
                    <a:cubicBezTo>
                      <a:pt x="945580" y="290990"/>
                      <a:pt x="954737" y="303760"/>
                      <a:pt x="966652" y="313509"/>
                    </a:cubicBezTo>
                    <a:cubicBezTo>
                      <a:pt x="978803" y="323451"/>
                      <a:pt x="992777" y="330926"/>
                      <a:pt x="1005840" y="339635"/>
                    </a:cubicBezTo>
                    <a:cubicBezTo>
                      <a:pt x="1012371" y="343989"/>
                      <a:pt x="1019883" y="347148"/>
                      <a:pt x="1025434" y="352698"/>
                    </a:cubicBezTo>
                    <a:cubicBezTo>
                      <a:pt x="1039878" y="367141"/>
                      <a:pt x="1046438" y="376262"/>
                      <a:pt x="1064623" y="385355"/>
                    </a:cubicBezTo>
                    <a:cubicBezTo>
                      <a:pt x="1075109" y="390598"/>
                      <a:pt x="1087031" y="392724"/>
                      <a:pt x="1097280" y="398418"/>
                    </a:cubicBezTo>
                    <a:cubicBezTo>
                      <a:pt x="1149477" y="427416"/>
                      <a:pt x="1094900" y="417221"/>
                      <a:pt x="1175657" y="444138"/>
                    </a:cubicBezTo>
                    <a:cubicBezTo>
                      <a:pt x="1204628" y="453794"/>
                      <a:pt x="1220232" y="458143"/>
                      <a:pt x="1247503" y="470263"/>
                    </a:cubicBezTo>
                    <a:cubicBezTo>
                      <a:pt x="1274221" y="482138"/>
                      <a:pt x="1276503" y="487454"/>
                      <a:pt x="1306286" y="496389"/>
                    </a:cubicBezTo>
                    <a:cubicBezTo>
                      <a:pt x="1316919" y="499579"/>
                      <a:pt x="1328173" y="500228"/>
                      <a:pt x="1338943" y="502920"/>
                    </a:cubicBezTo>
                    <a:cubicBezTo>
                      <a:pt x="1345622" y="504590"/>
                      <a:pt x="1352006" y="507275"/>
                      <a:pt x="1358537" y="509452"/>
                    </a:cubicBezTo>
                    <a:cubicBezTo>
                      <a:pt x="1447776" y="504990"/>
                      <a:pt x="1457238" y="512975"/>
                      <a:pt x="1515292" y="496389"/>
                    </a:cubicBezTo>
                    <a:cubicBezTo>
                      <a:pt x="1521912" y="494498"/>
                      <a:pt x="1528558" y="492570"/>
                      <a:pt x="1534886" y="489858"/>
                    </a:cubicBezTo>
                    <a:cubicBezTo>
                      <a:pt x="1543835" y="486023"/>
                      <a:pt x="1552063" y="480631"/>
                      <a:pt x="1561012" y="476795"/>
                    </a:cubicBezTo>
                    <a:cubicBezTo>
                      <a:pt x="1567340" y="474083"/>
                      <a:pt x="1574588" y="473607"/>
                      <a:pt x="1580606" y="470263"/>
                    </a:cubicBezTo>
                    <a:cubicBezTo>
                      <a:pt x="1594330" y="462639"/>
                      <a:pt x="1606549" y="452567"/>
                      <a:pt x="1619794" y="444138"/>
                    </a:cubicBezTo>
                    <a:cubicBezTo>
                      <a:pt x="1630504" y="437322"/>
                      <a:pt x="1642539" y="432474"/>
                      <a:pt x="1652452" y="424543"/>
                    </a:cubicBezTo>
                    <a:cubicBezTo>
                      <a:pt x="1663338" y="415835"/>
                      <a:pt x="1674618" y="407598"/>
                      <a:pt x="1685109" y="398418"/>
                    </a:cubicBezTo>
                    <a:cubicBezTo>
                      <a:pt x="1692060" y="392335"/>
                      <a:pt x="1697017" y="383947"/>
                      <a:pt x="1704703" y="378823"/>
                    </a:cubicBezTo>
                    <a:cubicBezTo>
                      <a:pt x="1710431" y="375004"/>
                      <a:pt x="1717766" y="374469"/>
                      <a:pt x="1724297" y="372292"/>
                    </a:cubicBezTo>
                    <a:cubicBezTo>
                      <a:pt x="1728651" y="365761"/>
                      <a:pt x="1731809" y="358249"/>
                      <a:pt x="1737360" y="352698"/>
                    </a:cubicBezTo>
                    <a:cubicBezTo>
                      <a:pt x="1742911" y="347147"/>
                      <a:pt x="1750566" y="344198"/>
                      <a:pt x="1756954" y="339635"/>
                    </a:cubicBezTo>
                    <a:cubicBezTo>
                      <a:pt x="1765812" y="333308"/>
                      <a:pt x="1774815" y="327125"/>
                      <a:pt x="1783080" y="320040"/>
                    </a:cubicBezTo>
                    <a:cubicBezTo>
                      <a:pt x="1790093" y="314029"/>
                      <a:pt x="1795285" y="305988"/>
                      <a:pt x="1802674" y="300446"/>
                    </a:cubicBezTo>
                    <a:cubicBezTo>
                      <a:pt x="1812830" y="292829"/>
                      <a:pt x="1824769" y="287894"/>
                      <a:pt x="1835332" y="280852"/>
                    </a:cubicBezTo>
                    <a:cubicBezTo>
                      <a:pt x="1844389" y="274814"/>
                      <a:pt x="1852006" y="266659"/>
                      <a:pt x="1861457" y="261258"/>
                    </a:cubicBezTo>
                    <a:cubicBezTo>
                      <a:pt x="1867435" y="257842"/>
                      <a:pt x="1874724" y="257438"/>
                      <a:pt x="1881052" y="254726"/>
                    </a:cubicBezTo>
                    <a:cubicBezTo>
                      <a:pt x="1890001" y="250891"/>
                      <a:pt x="1898228" y="245498"/>
                      <a:pt x="1907177" y="241663"/>
                    </a:cubicBezTo>
                    <a:cubicBezTo>
                      <a:pt x="1922827" y="234956"/>
                      <a:pt x="1936339" y="233331"/>
                      <a:pt x="1952897" y="228600"/>
                    </a:cubicBezTo>
                    <a:cubicBezTo>
                      <a:pt x="1959517" y="226709"/>
                      <a:pt x="1965960" y="224246"/>
                      <a:pt x="1972492" y="222069"/>
                    </a:cubicBezTo>
                    <a:cubicBezTo>
                      <a:pt x="2083513" y="229007"/>
                      <a:pt x="2042092" y="228600"/>
                      <a:pt x="2096589" y="228600"/>
                    </a:cubicBezTo>
                  </a:path>
                </a:pathLst>
              </a:custGeom>
              <a:grpFill/>
              <a:ln w="25400" cap="sq"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prstClr val="white"/>
                  </a:solidFill>
                  <a:effectLst/>
                  <a:highlight>
                    <a:srgbClr val="000000"/>
                  </a:highlight>
                  <a:uLnTx/>
                  <a:uFillTx/>
                  <a:latin typeface="Calibri"/>
                  <a:ea typeface="+mn-ea"/>
                  <a:cs typeface="+mn-cs"/>
                </a:endParaRPr>
              </a:p>
            </p:txBody>
          </p:sp>
          <mc:AlternateContent xmlns:mc="http://schemas.openxmlformats.org/markup-compatibility/2006" xmlns:p14="http://schemas.microsoft.com/office/powerpoint/2010/main">
            <mc:Choice Requires="p14">
              <p:contentPart p14:bwMode="auto" r:id="rId12">
                <p14:nvContentPartPr>
                  <p14:cNvPr id="135" name="Freihand 134">
                    <a:extLst>
                      <a:ext uri="{FF2B5EF4-FFF2-40B4-BE49-F238E27FC236}">
                        <a16:creationId xmlns:a16="http://schemas.microsoft.com/office/drawing/2014/main" id="{1EC12F87-8FA0-4D04-AF6A-27CC04317525}"/>
                      </a:ext>
                    </a:extLst>
                  </p14:cNvPr>
                  <p14:cNvContentPartPr/>
                  <p14:nvPr/>
                </p14:nvContentPartPr>
                <p14:xfrm>
                  <a:off x="420245" y="3158612"/>
                  <a:ext cx="1935360" cy="519771"/>
                </p14:xfrm>
              </p:contentPart>
            </mc:Choice>
            <mc:Fallback xmlns="">
              <p:pic>
                <p:nvPicPr>
                  <p:cNvPr id="121" name="Freihand 120">
                    <a:extLst>
                      <a:ext uri="{FF2B5EF4-FFF2-40B4-BE49-F238E27FC236}">
                        <a16:creationId xmlns:a16="http://schemas.microsoft.com/office/drawing/2014/main" id="{16AD653E-A74B-7045-9C37-9D5E32A809A0}"/>
                      </a:ext>
                    </a:extLst>
                  </p:cNvPr>
                  <p:cNvPicPr/>
                  <p:nvPr/>
                </p:nvPicPr>
                <p:blipFill>
                  <a:blip r:embed="rId13"/>
                  <a:stretch>
                    <a:fillRect/>
                  </a:stretch>
                </p:blipFill>
                <p:spPr>
                  <a:xfrm>
                    <a:off x="410717" y="3148685"/>
                    <a:ext cx="1954813" cy="539228"/>
                  </a:xfrm>
                  <a:prstGeom prst="rect">
                    <a:avLst/>
                  </a:prstGeom>
                </p:spPr>
              </p:pic>
            </mc:Fallback>
          </mc:AlternateContent>
          <p:sp>
            <p:nvSpPr>
              <p:cNvPr id="136" name="Textfeld 135">
                <a:extLst>
                  <a:ext uri="{FF2B5EF4-FFF2-40B4-BE49-F238E27FC236}">
                    <a16:creationId xmlns:a16="http://schemas.microsoft.com/office/drawing/2014/main" id="{9EA385D7-9232-4951-945C-BCF6CB2769A4}"/>
                  </a:ext>
                </a:extLst>
              </p:cNvPr>
              <p:cNvSpPr txBox="1"/>
              <p:nvPr/>
            </p:nvSpPr>
            <p:spPr>
              <a:xfrm>
                <a:off x="398417" y="3570248"/>
                <a:ext cx="620683" cy="215444"/>
              </a:xfrm>
              <a:prstGeom prst="rect">
                <a:avLst/>
              </a:prstGeom>
              <a:grp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800" b="0" i="0" u="none" strike="noStrike" kern="0" cap="none" spc="0" normalizeH="0" baseline="0" noProof="0" dirty="0">
                    <a:ln>
                      <a:noFill/>
                    </a:ln>
                    <a:solidFill>
                      <a:prstClr val="black"/>
                    </a:solidFill>
                    <a:effectLst/>
                    <a:uLnTx/>
                    <a:uFillTx/>
                    <a:latin typeface="Calibri"/>
                  </a:rPr>
                  <a:t>Verbrauch</a:t>
                </a:r>
              </a:p>
            </p:txBody>
          </p:sp>
          <p:sp>
            <p:nvSpPr>
              <p:cNvPr id="137" name="Textfeld 136">
                <a:extLst>
                  <a:ext uri="{FF2B5EF4-FFF2-40B4-BE49-F238E27FC236}">
                    <a16:creationId xmlns:a16="http://schemas.microsoft.com/office/drawing/2014/main" id="{A6B85A0F-E306-47C6-B09A-77AB76179C40}"/>
                  </a:ext>
                </a:extLst>
              </p:cNvPr>
              <p:cNvSpPr txBox="1"/>
              <p:nvPr/>
            </p:nvSpPr>
            <p:spPr>
              <a:xfrm>
                <a:off x="683568" y="3019181"/>
                <a:ext cx="649537" cy="215444"/>
              </a:xfrm>
              <a:prstGeom prst="rect">
                <a:avLst/>
              </a:prstGeom>
              <a:grp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800" b="0" i="0" u="none" strike="noStrike" kern="0" cap="none" spc="0" normalizeH="0" baseline="0" noProof="0" dirty="0">
                    <a:ln>
                      <a:noFill/>
                    </a:ln>
                    <a:solidFill>
                      <a:prstClr val="black"/>
                    </a:solidFill>
                    <a:effectLst/>
                    <a:uLnTx/>
                    <a:uFillTx/>
                    <a:latin typeface="Calibri"/>
                  </a:rPr>
                  <a:t>Produktion</a:t>
                </a:r>
              </a:p>
            </p:txBody>
          </p:sp>
        </p:grpSp>
      </p:grpSp>
      <p:sp>
        <p:nvSpPr>
          <p:cNvPr id="138" name="Textfeld 137">
            <a:extLst>
              <a:ext uri="{FF2B5EF4-FFF2-40B4-BE49-F238E27FC236}">
                <a16:creationId xmlns:a16="http://schemas.microsoft.com/office/drawing/2014/main" id="{17C5450E-E217-46DF-90A5-4890A414A6B8}"/>
              </a:ext>
            </a:extLst>
          </p:cNvPr>
          <p:cNvSpPr txBox="1"/>
          <p:nvPr/>
        </p:nvSpPr>
        <p:spPr>
          <a:xfrm>
            <a:off x="6072544" y="3963898"/>
            <a:ext cx="518091"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Gasnetz</a:t>
            </a:r>
          </a:p>
        </p:txBody>
      </p:sp>
      <p:sp>
        <p:nvSpPr>
          <p:cNvPr id="139" name="Textfeld 138">
            <a:extLst>
              <a:ext uri="{FF2B5EF4-FFF2-40B4-BE49-F238E27FC236}">
                <a16:creationId xmlns:a16="http://schemas.microsoft.com/office/drawing/2014/main" id="{8FE61EBB-D06C-499D-979D-EBC52C7744E2}"/>
              </a:ext>
            </a:extLst>
          </p:cNvPr>
          <p:cNvSpPr txBox="1"/>
          <p:nvPr/>
        </p:nvSpPr>
        <p:spPr>
          <a:xfrm>
            <a:off x="2028607" y="1409470"/>
            <a:ext cx="615874"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Stromnetz</a:t>
            </a:r>
          </a:p>
        </p:txBody>
      </p:sp>
      <p:sp>
        <p:nvSpPr>
          <p:cNvPr id="140" name="Textfeld 139">
            <a:extLst>
              <a:ext uri="{FF2B5EF4-FFF2-40B4-BE49-F238E27FC236}">
                <a16:creationId xmlns:a16="http://schemas.microsoft.com/office/drawing/2014/main" id="{75281C92-79E5-45D5-9333-D334AE5B5F02}"/>
              </a:ext>
            </a:extLst>
          </p:cNvPr>
          <p:cNvSpPr txBox="1"/>
          <p:nvPr/>
        </p:nvSpPr>
        <p:spPr>
          <a:xfrm>
            <a:off x="3920465" y="3395550"/>
            <a:ext cx="734496"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Biogasanlage</a:t>
            </a:r>
          </a:p>
        </p:txBody>
      </p:sp>
      <p:pic>
        <p:nvPicPr>
          <p:cNvPr id="141" name="Grafik 140">
            <a:extLst>
              <a:ext uri="{FF2B5EF4-FFF2-40B4-BE49-F238E27FC236}">
                <a16:creationId xmlns:a16="http://schemas.microsoft.com/office/drawing/2014/main" id="{908CEC34-4884-4134-9C4E-0932756BA7E1}"/>
              </a:ext>
            </a:extLst>
          </p:cNvPr>
          <p:cNvPicPr>
            <a:picLocks noChangeAspect="1"/>
          </p:cNvPicPr>
          <p:nvPr/>
        </p:nvPicPr>
        <p:blipFill>
          <a:blip r:embed="rId14"/>
          <a:stretch>
            <a:fillRect/>
          </a:stretch>
        </p:blipFill>
        <p:spPr>
          <a:xfrm>
            <a:off x="4745363" y="2503379"/>
            <a:ext cx="432000" cy="432000"/>
          </a:xfrm>
          <a:prstGeom prst="rect">
            <a:avLst/>
          </a:prstGeom>
        </p:spPr>
      </p:pic>
      <p:pic>
        <p:nvPicPr>
          <p:cNvPr id="142" name="Grafik 141">
            <a:extLst>
              <a:ext uri="{FF2B5EF4-FFF2-40B4-BE49-F238E27FC236}">
                <a16:creationId xmlns:a16="http://schemas.microsoft.com/office/drawing/2014/main" id="{E999C033-9D61-4EB1-B274-91CBCE2681E0}"/>
              </a:ext>
            </a:extLst>
          </p:cNvPr>
          <p:cNvPicPr>
            <a:picLocks noChangeAspect="1"/>
          </p:cNvPicPr>
          <p:nvPr/>
        </p:nvPicPr>
        <p:blipFill>
          <a:blip r:embed="rId15"/>
          <a:stretch>
            <a:fillRect/>
          </a:stretch>
        </p:blipFill>
        <p:spPr>
          <a:xfrm>
            <a:off x="4075923" y="3032339"/>
            <a:ext cx="428400" cy="433352"/>
          </a:xfrm>
          <a:prstGeom prst="rect">
            <a:avLst/>
          </a:prstGeom>
        </p:spPr>
      </p:pic>
      <p:sp>
        <p:nvSpPr>
          <p:cNvPr id="143" name="Freihandform 158">
            <a:extLst>
              <a:ext uri="{FF2B5EF4-FFF2-40B4-BE49-F238E27FC236}">
                <a16:creationId xmlns:a16="http://schemas.microsoft.com/office/drawing/2014/main" id="{7D3F9DA6-9FE2-4CC8-99D6-1648FCA95673}"/>
              </a:ext>
            </a:extLst>
          </p:cNvPr>
          <p:cNvSpPr/>
          <p:nvPr/>
        </p:nvSpPr>
        <p:spPr bwMode="gray">
          <a:xfrm>
            <a:off x="5185425" y="2529233"/>
            <a:ext cx="455072" cy="257568"/>
          </a:xfrm>
          <a:custGeom>
            <a:avLst/>
            <a:gdLst>
              <a:gd name="connsiteX0" fmla="*/ 0 w 557118"/>
              <a:gd name="connsiteY0" fmla="*/ 242225 h 242225"/>
              <a:gd name="connsiteX1" fmla="*/ 236169 w 557118"/>
              <a:gd name="connsiteY1" fmla="*/ 84779 h 242225"/>
              <a:gd name="connsiteX2" fmla="*/ 557118 w 557118"/>
              <a:gd name="connsiteY2" fmla="*/ 0 h 242225"/>
              <a:gd name="connsiteX3" fmla="*/ 557118 w 557118"/>
              <a:gd name="connsiteY3" fmla="*/ 0 h 242225"/>
            </a:gdLst>
            <a:ahLst/>
            <a:cxnLst>
              <a:cxn ang="0">
                <a:pos x="connsiteX0" y="connsiteY0"/>
              </a:cxn>
              <a:cxn ang="0">
                <a:pos x="connsiteX1" y="connsiteY1"/>
              </a:cxn>
              <a:cxn ang="0">
                <a:pos x="connsiteX2" y="connsiteY2"/>
              </a:cxn>
              <a:cxn ang="0">
                <a:pos x="connsiteX3" y="connsiteY3"/>
              </a:cxn>
            </a:cxnLst>
            <a:rect l="l" t="t" r="r" b="b"/>
            <a:pathLst>
              <a:path w="557118" h="242225">
                <a:moveTo>
                  <a:pt x="0" y="242225"/>
                </a:moveTo>
                <a:cubicBezTo>
                  <a:pt x="71658" y="183687"/>
                  <a:pt x="143316" y="125150"/>
                  <a:pt x="236169" y="84779"/>
                </a:cubicBezTo>
                <a:cubicBezTo>
                  <a:pt x="329022" y="44408"/>
                  <a:pt x="557118" y="0"/>
                  <a:pt x="557118" y="0"/>
                </a:cubicBezTo>
                <a:lnTo>
                  <a:pt x="557118" y="0"/>
                </a:lnTo>
              </a:path>
            </a:pathLst>
          </a:custGeom>
          <a:noFill/>
          <a:ln w="25400" cap="sq" cmpd="sng" algn="ctr">
            <a:solidFill>
              <a:srgbClr val="FCCCC7"/>
            </a:solidFill>
            <a:prstDash val="solid"/>
            <a:miter lim="800000"/>
            <a:tailEnd type="stealt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Freihandform 161">
            <a:extLst>
              <a:ext uri="{FF2B5EF4-FFF2-40B4-BE49-F238E27FC236}">
                <a16:creationId xmlns:a16="http://schemas.microsoft.com/office/drawing/2014/main" id="{1C0F8E60-12FD-4747-9A98-7CD90B04E6EB}"/>
              </a:ext>
            </a:extLst>
          </p:cNvPr>
          <p:cNvSpPr/>
          <p:nvPr/>
        </p:nvSpPr>
        <p:spPr bwMode="gray">
          <a:xfrm>
            <a:off x="5180763" y="2847323"/>
            <a:ext cx="325610" cy="411816"/>
          </a:xfrm>
          <a:custGeom>
            <a:avLst/>
            <a:gdLst>
              <a:gd name="connsiteX0" fmla="*/ 325610 w 325610"/>
              <a:gd name="connsiteY0" fmla="*/ 411816 h 411816"/>
              <a:gd name="connsiteX1" fmla="*/ 210553 w 325610"/>
              <a:gd name="connsiteY1" fmla="*/ 157480 h 411816"/>
              <a:gd name="connsiteX2" fmla="*/ 16773 w 325610"/>
              <a:gd name="connsiteY2" fmla="*/ 12144 h 411816"/>
              <a:gd name="connsiteX3" fmla="*/ 22829 w 325610"/>
              <a:gd name="connsiteY3" fmla="*/ 18200 h 411816"/>
            </a:gdLst>
            <a:ahLst/>
            <a:cxnLst>
              <a:cxn ang="0">
                <a:pos x="connsiteX0" y="connsiteY0"/>
              </a:cxn>
              <a:cxn ang="0">
                <a:pos x="connsiteX1" y="connsiteY1"/>
              </a:cxn>
              <a:cxn ang="0">
                <a:pos x="connsiteX2" y="connsiteY2"/>
              </a:cxn>
              <a:cxn ang="0">
                <a:pos x="connsiteX3" y="connsiteY3"/>
              </a:cxn>
            </a:cxnLst>
            <a:rect l="l" t="t" r="r" b="b"/>
            <a:pathLst>
              <a:path w="325610" h="411816">
                <a:moveTo>
                  <a:pt x="325610" y="411816"/>
                </a:moveTo>
                <a:cubicBezTo>
                  <a:pt x="293818" y="317954"/>
                  <a:pt x="262026" y="224092"/>
                  <a:pt x="210553" y="157480"/>
                </a:cubicBezTo>
                <a:cubicBezTo>
                  <a:pt x="159080" y="90868"/>
                  <a:pt x="16773" y="12144"/>
                  <a:pt x="16773" y="12144"/>
                </a:cubicBezTo>
                <a:cubicBezTo>
                  <a:pt x="-14514" y="-11069"/>
                  <a:pt x="4157" y="3565"/>
                  <a:pt x="22829" y="18200"/>
                </a:cubicBezTo>
              </a:path>
            </a:pathLst>
          </a:custGeom>
          <a:noFill/>
          <a:ln w="25400" cap="sq" cmpd="sng" algn="ctr">
            <a:solidFill>
              <a:srgbClr val="FFC000"/>
            </a:solidFill>
            <a:prstDash val="solid"/>
            <a:miter lim="800000"/>
            <a:tailEnd type="stealt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Freihandform 162">
            <a:extLst>
              <a:ext uri="{FF2B5EF4-FFF2-40B4-BE49-F238E27FC236}">
                <a16:creationId xmlns:a16="http://schemas.microsoft.com/office/drawing/2014/main" id="{7049DA47-615A-4914-85EF-3A1D9BC76122}"/>
              </a:ext>
            </a:extLst>
          </p:cNvPr>
          <p:cNvSpPr/>
          <p:nvPr/>
        </p:nvSpPr>
        <p:spPr bwMode="gray">
          <a:xfrm>
            <a:off x="4537473" y="3281383"/>
            <a:ext cx="338677" cy="93987"/>
          </a:xfrm>
          <a:custGeom>
            <a:avLst/>
            <a:gdLst>
              <a:gd name="connsiteX0" fmla="*/ 0 w 569229"/>
              <a:gd name="connsiteY0" fmla="*/ 0 h 181669"/>
              <a:gd name="connsiteX1" fmla="*/ 278559 w 569229"/>
              <a:gd name="connsiteY1" fmla="*/ 48445 h 181669"/>
              <a:gd name="connsiteX2" fmla="*/ 569229 w 569229"/>
              <a:gd name="connsiteY2" fmla="*/ 181669 h 181669"/>
            </a:gdLst>
            <a:ahLst/>
            <a:cxnLst>
              <a:cxn ang="0">
                <a:pos x="connsiteX0" y="connsiteY0"/>
              </a:cxn>
              <a:cxn ang="0">
                <a:pos x="connsiteX1" y="connsiteY1"/>
              </a:cxn>
              <a:cxn ang="0">
                <a:pos x="connsiteX2" y="connsiteY2"/>
              </a:cxn>
            </a:cxnLst>
            <a:rect l="l" t="t" r="r" b="b"/>
            <a:pathLst>
              <a:path w="569229" h="181669">
                <a:moveTo>
                  <a:pt x="0" y="0"/>
                </a:moveTo>
                <a:cubicBezTo>
                  <a:pt x="91844" y="9083"/>
                  <a:pt x="183688" y="18167"/>
                  <a:pt x="278559" y="48445"/>
                </a:cubicBezTo>
                <a:cubicBezTo>
                  <a:pt x="373431" y="78723"/>
                  <a:pt x="471330" y="130196"/>
                  <a:pt x="569229" y="181669"/>
                </a:cubicBezTo>
              </a:path>
            </a:pathLst>
          </a:custGeom>
          <a:noFill/>
          <a:ln w="25400" cap="sq" cmpd="sng" algn="ctr">
            <a:solidFill>
              <a:srgbClr val="FFC000"/>
            </a:solidFill>
            <a:prstDash val="solid"/>
            <a:miter lim="800000"/>
            <a:tailEnd type="stealt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Freihandform 163">
            <a:extLst>
              <a:ext uri="{FF2B5EF4-FFF2-40B4-BE49-F238E27FC236}">
                <a16:creationId xmlns:a16="http://schemas.microsoft.com/office/drawing/2014/main" id="{4F162B65-EE76-4FB5-9C0A-C9DBBD940874}"/>
              </a:ext>
            </a:extLst>
          </p:cNvPr>
          <p:cNvSpPr/>
          <p:nvPr/>
        </p:nvSpPr>
        <p:spPr bwMode="gray">
          <a:xfrm>
            <a:off x="4600458" y="2266810"/>
            <a:ext cx="264019" cy="192986"/>
          </a:xfrm>
          <a:custGeom>
            <a:avLst/>
            <a:gdLst>
              <a:gd name="connsiteX0" fmla="*/ 478395 w 478395"/>
              <a:gd name="connsiteY0" fmla="*/ 266448 h 266448"/>
              <a:gd name="connsiteX1" fmla="*/ 284614 w 478395"/>
              <a:gd name="connsiteY1" fmla="*/ 115057 h 266448"/>
              <a:gd name="connsiteX2" fmla="*/ 0 w 478395"/>
              <a:gd name="connsiteY2" fmla="*/ 0 h 266448"/>
            </a:gdLst>
            <a:ahLst/>
            <a:cxnLst>
              <a:cxn ang="0">
                <a:pos x="connsiteX0" y="connsiteY0"/>
              </a:cxn>
              <a:cxn ang="0">
                <a:pos x="connsiteX1" y="connsiteY1"/>
              </a:cxn>
              <a:cxn ang="0">
                <a:pos x="connsiteX2" y="connsiteY2"/>
              </a:cxn>
            </a:cxnLst>
            <a:rect l="l" t="t" r="r" b="b"/>
            <a:pathLst>
              <a:path w="478395" h="266448">
                <a:moveTo>
                  <a:pt x="478395" y="266448"/>
                </a:moveTo>
                <a:cubicBezTo>
                  <a:pt x="421370" y="212956"/>
                  <a:pt x="364346" y="159465"/>
                  <a:pt x="284614" y="115057"/>
                </a:cubicBezTo>
                <a:cubicBezTo>
                  <a:pt x="204882" y="70649"/>
                  <a:pt x="102441" y="35324"/>
                  <a:pt x="0" y="0"/>
                </a:cubicBezTo>
              </a:path>
            </a:pathLst>
          </a:custGeom>
          <a:noFill/>
          <a:ln w="25400" cap="sq" cmpd="sng" algn="ctr">
            <a:solidFill>
              <a:srgbClr val="C5D8FF"/>
            </a:solidFill>
            <a:prstDash val="solid"/>
            <a:miter lim="800000"/>
            <a:tailEnd type="stealt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7" name="Freihandform 164">
            <a:extLst>
              <a:ext uri="{FF2B5EF4-FFF2-40B4-BE49-F238E27FC236}">
                <a16:creationId xmlns:a16="http://schemas.microsoft.com/office/drawing/2014/main" id="{23D9204A-CF60-4D11-A43C-898760982447}"/>
              </a:ext>
            </a:extLst>
          </p:cNvPr>
          <p:cNvSpPr/>
          <p:nvPr/>
        </p:nvSpPr>
        <p:spPr bwMode="gray">
          <a:xfrm>
            <a:off x="5881822" y="4040315"/>
            <a:ext cx="641897" cy="442061"/>
          </a:xfrm>
          <a:custGeom>
            <a:avLst/>
            <a:gdLst>
              <a:gd name="connsiteX0" fmla="*/ 641897 w 641897"/>
              <a:gd name="connsiteY0" fmla="*/ 442061 h 442061"/>
              <a:gd name="connsiteX1" fmla="*/ 260392 w 641897"/>
              <a:gd name="connsiteY1" fmla="*/ 375449 h 442061"/>
              <a:gd name="connsiteX2" fmla="*/ 78723 w 641897"/>
              <a:gd name="connsiteY2" fmla="*/ 211947 h 442061"/>
              <a:gd name="connsiteX3" fmla="*/ 0 w 641897"/>
              <a:gd name="connsiteY3" fmla="*/ 0 h 442061"/>
            </a:gdLst>
            <a:ahLst/>
            <a:cxnLst>
              <a:cxn ang="0">
                <a:pos x="connsiteX0" y="connsiteY0"/>
              </a:cxn>
              <a:cxn ang="0">
                <a:pos x="connsiteX1" y="connsiteY1"/>
              </a:cxn>
              <a:cxn ang="0">
                <a:pos x="connsiteX2" y="connsiteY2"/>
              </a:cxn>
              <a:cxn ang="0">
                <a:pos x="connsiteX3" y="connsiteY3"/>
              </a:cxn>
            </a:cxnLst>
            <a:rect l="l" t="t" r="r" b="b"/>
            <a:pathLst>
              <a:path w="641897" h="442061">
                <a:moveTo>
                  <a:pt x="641897" y="442061"/>
                </a:moveTo>
                <a:cubicBezTo>
                  <a:pt x="498075" y="427931"/>
                  <a:pt x="354254" y="413801"/>
                  <a:pt x="260392" y="375449"/>
                </a:cubicBezTo>
                <a:cubicBezTo>
                  <a:pt x="166530" y="337097"/>
                  <a:pt x="122122" y="274522"/>
                  <a:pt x="78723" y="211947"/>
                </a:cubicBezTo>
                <a:cubicBezTo>
                  <a:pt x="35324" y="149372"/>
                  <a:pt x="17662" y="74686"/>
                  <a:pt x="0" y="0"/>
                </a:cubicBezTo>
              </a:path>
            </a:pathLst>
          </a:custGeom>
          <a:noFill/>
          <a:ln w="53975"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8" name="Textfeld 147">
            <a:extLst>
              <a:ext uri="{FF2B5EF4-FFF2-40B4-BE49-F238E27FC236}">
                <a16:creationId xmlns:a16="http://schemas.microsoft.com/office/drawing/2014/main" id="{06F784C4-9190-418D-B3E4-0C1C1AE6E043}"/>
              </a:ext>
            </a:extLst>
          </p:cNvPr>
          <p:cNvSpPr txBox="1"/>
          <p:nvPr/>
        </p:nvSpPr>
        <p:spPr>
          <a:xfrm>
            <a:off x="6621121" y="2948819"/>
            <a:ext cx="673582"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Wärmenetz</a:t>
            </a:r>
          </a:p>
        </p:txBody>
      </p:sp>
      <p:pic>
        <p:nvPicPr>
          <p:cNvPr id="149" name="Grafik 148" descr="Haus">
            <a:extLst>
              <a:ext uri="{FF2B5EF4-FFF2-40B4-BE49-F238E27FC236}">
                <a16:creationId xmlns:a16="http://schemas.microsoft.com/office/drawing/2014/main" id="{27CB5C54-F485-44D7-A56D-45D60384B4D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652478" y="878831"/>
            <a:ext cx="540000" cy="540000"/>
          </a:xfrm>
          <a:prstGeom prst="rect">
            <a:avLst/>
          </a:prstGeom>
        </p:spPr>
      </p:pic>
      <p:pic>
        <p:nvPicPr>
          <p:cNvPr id="150" name="Grafik 149" descr="Stadt">
            <a:extLst>
              <a:ext uri="{FF2B5EF4-FFF2-40B4-BE49-F238E27FC236}">
                <a16:creationId xmlns:a16="http://schemas.microsoft.com/office/drawing/2014/main" id="{BC678F79-13B0-4653-9FA0-5B1D16E529B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910291" y="1622841"/>
            <a:ext cx="540000" cy="540000"/>
          </a:xfrm>
          <a:prstGeom prst="rect">
            <a:avLst/>
          </a:prstGeom>
        </p:spPr>
      </p:pic>
      <p:pic>
        <p:nvPicPr>
          <p:cNvPr id="151" name="Grafik 150" descr="Fabrik">
            <a:extLst>
              <a:ext uri="{FF2B5EF4-FFF2-40B4-BE49-F238E27FC236}">
                <a16:creationId xmlns:a16="http://schemas.microsoft.com/office/drawing/2014/main" id="{9D1531CA-510E-478A-886F-7AA1A11D9B6E}"/>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676267" y="3206353"/>
            <a:ext cx="673582" cy="673582"/>
          </a:xfrm>
          <a:prstGeom prst="rect">
            <a:avLst/>
          </a:prstGeom>
        </p:spPr>
      </p:pic>
      <p:pic>
        <p:nvPicPr>
          <p:cNvPr id="152" name="Grafik 151" descr="Bank">
            <a:extLst>
              <a:ext uri="{FF2B5EF4-FFF2-40B4-BE49-F238E27FC236}">
                <a16:creationId xmlns:a16="http://schemas.microsoft.com/office/drawing/2014/main" id="{AB1D35E8-054B-4808-A38C-513ED8E1C5D9}"/>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7935969" y="2372613"/>
            <a:ext cx="562766" cy="562766"/>
          </a:xfrm>
          <a:prstGeom prst="rect">
            <a:avLst/>
          </a:prstGeom>
        </p:spPr>
      </p:pic>
      <p:sp>
        <p:nvSpPr>
          <p:cNvPr id="153" name="Textfeld 152">
            <a:extLst>
              <a:ext uri="{FF2B5EF4-FFF2-40B4-BE49-F238E27FC236}">
                <a16:creationId xmlns:a16="http://schemas.microsoft.com/office/drawing/2014/main" id="{2796A1CB-436F-4437-A1EE-AAF431900AA5}"/>
              </a:ext>
            </a:extLst>
          </p:cNvPr>
          <p:cNvSpPr txBox="1"/>
          <p:nvPr/>
        </p:nvSpPr>
        <p:spPr>
          <a:xfrm>
            <a:off x="6195334" y="1360340"/>
            <a:ext cx="790601"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Wärmepumpe</a:t>
            </a:r>
          </a:p>
        </p:txBody>
      </p:sp>
      <p:sp>
        <p:nvSpPr>
          <p:cNvPr id="154" name="Textfeld 153">
            <a:extLst>
              <a:ext uri="{FF2B5EF4-FFF2-40B4-BE49-F238E27FC236}">
                <a16:creationId xmlns:a16="http://schemas.microsoft.com/office/drawing/2014/main" id="{9F0F0C6D-9A17-428F-8935-81373206A835}"/>
              </a:ext>
            </a:extLst>
          </p:cNvPr>
          <p:cNvSpPr txBox="1"/>
          <p:nvPr/>
        </p:nvSpPr>
        <p:spPr>
          <a:xfrm>
            <a:off x="5980913" y="1939382"/>
            <a:ext cx="848309"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Wärmespeicher</a:t>
            </a:r>
          </a:p>
        </p:txBody>
      </p:sp>
      <p:cxnSp>
        <p:nvCxnSpPr>
          <p:cNvPr id="155" name="Gerade Verbindung mit Pfeil 154">
            <a:extLst>
              <a:ext uri="{FF2B5EF4-FFF2-40B4-BE49-F238E27FC236}">
                <a16:creationId xmlns:a16="http://schemas.microsoft.com/office/drawing/2014/main" id="{B04BCE86-4F2F-40B7-A894-FD2B18A4781B}"/>
              </a:ext>
            </a:extLst>
          </p:cNvPr>
          <p:cNvCxnSpPr>
            <a:cxnSpLocks/>
          </p:cNvCxnSpPr>
          <p:nvPr/>
        </p:nvCxnSpPr>
        <p:spPr>
          <a:xfrm flipV="1">
            <a:off x="7254479" y="1094557"/>
            <a:ext cx="368254" cy="6231"/>
          </a:xfrm>
          <a:prstGeom prst="straightConnector1">
            <a:avLst/>
          </a:prstGeom>
          <a:noFill/>
          <a:ln w="19050" cap="flat" cmpd="sng" algn="ctr">
            <a:solidFill>
              <a:srgbClr val="C5D8FF"/>
            </a:solidFill>
            <a:prstDash val="solid"/>
            <a:tailEnd type="triangle"/>
          </a:ln>
          <a:effectLst/>
        </p:spPr>
      </p:cxnSp>
      <p:cxnSp>
        <p:nvCxnSpPr>
          <p:cNvPr id="156" name="Gerade Verbindung mit Pfeil 155">
            <a:extLst>
              <a:ext uri="{FF2B5EF4-FFF2-40B4-BE49-F238E27FC236}">
                <a16:creationId xmlns:a16="http://schemas.microsoft.com/office/drawing/2014/main" id="{3A76DE8F-4AA5-4619-805F-5791255432C6}"/>
              </a:ext>
            </a:extLst>
          </p:cNvPr>
          <p:cNvCxnSpPr>
            <a:cxnSpLocks/>
          </p:cNvCxnSpPr>
          <p:nvPr/>
        </p:nvCxnSpPr>
        <p:spPr>
          <a:xfrm flipV="1">
            <a:off x="7257739" y="1197532"/>
            <a:ext cx="368254" cy="6231"/>
          </a:xfrm>
          <a:prstGeom prst="straightConnector1">
            <a:avLst/>
          </a:prstGeom>
          <a:noFill/>
          <a:ln w="19050" cap="flat" cmpd="sng" algn="ctr">
            <a:solidFill>
              <a:srgbClr val="FFC000"/>
            </a:solidFill>
            <a:prstDash val="solid"/>
            <a:tailEnd type="triangle"/>
          </a:ln>
          <a:effectLst/>
        </p:spPr>
      </p:cxnSp>
      <p:cxnSp>
        <p:nvCxnSpPr>
          <p:cNvPr id="157" name="Gerade Verbindung mit Pfeil 156">
            <a:extLst>
              <a:ext uri="{FF2B5EF4-FFF2-40B4-BE49-F238E27FC236}">
                <a16:creationId xmlns:a16="http://schemas.microsoft.com/office/drawing/2014/main" id="{083D93B7-9542-4B4D-815F-CD39CE1E2066}"/>
              </a:ext>
            </a:extLst>
          </p:cNvPr>
          <p:cNvCxnSpPr>
            <a:cxnSpLocks/>
          </p:cNvCxnSpPr>
          <p:nvPr/>
        </p:nvCxnSpPr>
        <p:spPr>
          <a:xfrm flipV="1">
            <a:off x="7254479" y="1294915"/>
            <a:ext cx="368254" cy="6231"/>
          </a:xfrm>
          <a:prstGeom prst="straightConnector1">
            <a:avLst/>
          </a:prstGeom>
          <a:noFill/>
          <a:ln w="19050" cap="flat" cmpd="sng" algn="ctr">
            <a:solidFill>
              <a:srgbClr val="FCCCC7"/>
            </a:solidFill>
            <a:prstDash val="solid"/>
            <a:tailEnd type="triangle"/>
          </a:ln>
          <a:effectLst/>
        </p:spPr>
      </p:cxnSp>
      <p:cxnSp>
        <p:nvCxnSpPr>
          <p:cNvPr id="158" name="Gerade Verbindung mit Pfeil 157">
            <a:extLst>
              <a:ext uri="{FF2B5EF4-FFF2-40B4-BE49-F238E27FC236}">
                <a16:creationId xmlns:a16="http://schemas.microsoft.com/office/drawing/2014/main" id="{0623F7DA-4557-4308-A76F-DBE8D77854AF}"/>
              </a:ext>
            </a:extLst>
          </p:cNvPr>
          <p:cNvCxnSpPr>
            <a:cxnSpLocks/>
          </p:cNvCxnSpPr>
          <p:nvPr/>
        </p:nvCxnSpPr>
        <p:spPr>
          <a:xfrm flipV="1">
            <a:off x="7512704" y="1785609"/>
            <a:ext cx="368254" cy="6231"/>
          </a:xfrm>
          <a:prstGeom prst="straightConnector1">
            <a:avLst/>
          </a:prstGeom>
          <a:noFill/>
          <a:ln w="19050" cap="flat" cmpd="sng" algn="ctr">
            <a:solidFill>
              <a:srgbClr val="C5D8FF"/>
            </a:solidFill>
            <a:prstDash val="solid"/>
            <a:tailEnd type="triangle"/>
          </a:ln>
          <a:effectLst/>
        </p:spPr>
      </p:cxnSp>
      <p:cxnSp>
        <p:nvCxnSpPr>
          <p:cNvPr id="159" name="Gerade Verbindung mit Pfeil 158">
            <a:extLst>
              <a:ext uri="{FF2B5EF4-FFF2-40B4-BE49-F238E27FC236}">
                <a16:creationId xmlns:a16="http://schemas.microsoft.com/office/drawing/2014/main" id="{FDD5686A-D148-45B6-8C94-26AC7281151C}"/>
              </a:ext>
            </a:extLst>
          </p:cNvPr>
          <p:cNvCxnSpPr>
            <a:cxnSpLocks/>
          </p:cNvCxnSpPr>
          <p:nvPr/>
        </p:nvCxnSpPr>
        <p:spPr>
          <a:xfrm flipV="1">
            <a:off x="7515964" y="1888584"/>
            <a:ext cx="368254" cy="6231"/>
          </a:xfrm>
          <a:prstGeom prst="straightConnector1">
            <a:avLst/>
          </a:prstGeom>
          <a:noFill/>
          <a:ln w="19050" cap="flat" cmpd="sng" algn="ctr">
            <a:solidFill>
              <a:srgbClr val="FFC000"/>
            </a:solidFill>
            <a:prstDash val="solid"/>
            <a:tailEnd type="triangle"/>
          </a:ln>
          <a:effectLst/>
        </p:spPr>
      </p:cxnSp>
      <p:cxnSp>
        <p:nvCxnSpPr>
          <p:cNvPr id="160" name="Gerade Verbindung mit Pfeil 159">
            <a:extLst>
              <a:ext uri="{FF2B5EF4-FFF2-40B4-BE49-F238E27FC236}">
                <a16:creationId xmlns:a16="http://schemas.microsoft.com/office/drawing/2014/main" id="{DB732477-623F-4833-97E4-541DAC5B3E88}"/>
              </a:ext>
            </a:extLst>
          </p:cNvPr>
          <p:cNvCxnSpPr>
            <a:cxnSpLocks/>
          </p:cNvCxnSpPr>
          <p:nvPr/>
        </p:nvCxnSpPr>
        <p:spPr>
          <a:xfrm flipV="1">
            <a:off x="7512704" y="1985967"/>
            <a:ext cx="368254" cy="6231"/>
          </a:xfrm>
          <a:prstGeom prst="straightConnector1">
            <a:avLst/>
          </a:prstGeom>
          <a:noFill/>
          <a:ln w="19050" cap="flat" cmpd="sng" algn="ctr">
            <a:solidFill>
              <a:srgbClr val="FCCCC7"/>
            </a:solidFill>
            <a:prstDash val="solid"/>
            <a:tailEnd type="triangle"/>
          </a:ln>
          <a:effectLst/>
        </p:spPr>
      </p:cxnSp>
      <p:cxnSp>
        <p:nvCxnSpPr>
          <p:cNvPr id="161" name="Gerade Verbindung mit Pfeil 160">
            <a:extLst>
              <a:ext uri="{FF2B5EF4-FFF2-40B4-BE49-F238E27FC236}">
                <a16:creationId xmlns:a16="http://schemas.microsoft.com/office/drawing/2014/main" id="{09F9EA9B-F756-4499-9FDA-BE0F53516FD2}"/>
              </a:ext>
            </a:extLst>
          </p:cNvPr>
          <p:cNvCxnSpPr>
            <a:cxnSpLocks/>
          </p:cNvCxnSpPr>
          <p:nvPr/>
        </p:nvCxnSpPr>
        <p:spPr>
          <a:xfrm flipV="1">
            <a:off x="7578271" y="2546984"/>
            <a:ext cx="368254" cy="6231"/>
          </a:xfrm>
          <a:prstGeom prst="straightConnector1">
            <a:avLst/>
          </a:prstGeom>
          <a:noFill/>
          <a:ln w="19050" cap="flat" cmpd="sng" algn="ctr">
            <a:solidFill>
              <a:srgbClr val="C5D8FF"/>
            </a:solidFill>
            <a:prstDash val="solid"/>
            <a:tailEnd type="triangle"/>
          </a:ln>
          <a:effectLst/>
        </p:spPr>
      </p:cxnSp>
      <p:cxnSp>
        <p:nvCxnSpPr>
          <p:cNvPr id="162" name="Gerade Verbindung mit Pfeil 161">
            <a:extLst>
              <a:ext uri="{FF2B5EF4-FFF2-40B4-BE49-F238E27FC236}">
                <a16:creationId xmlns:a16="http://schemas.microsoft.com/office/drawing/2014/main" id="{CD277252-959D-4832-BAA3-6A7E8BA12B02}"/>
              </a:ext>
            </a:extLst>
          </p:cNvPr>
          <p:cNvCxnSpPr>
            <a:cxnSpLocks/>
          </p:cNvCxnSpPr>
          <p:nvPr/>
        </p:nvCxnSpPr>
        <p:spPr>
          <a:xfrm flipV="1">
            <a:off x="7581531" y="2649959"/>
            <a:ext cx="368254" cy="6231"/>
          </a:xfrm>
          <a:prstGeom prst="straightConnector1">
            <a:avLst/>
          </a:prstGeom>
          <a:noFill/>
          <a:ln w="19050" cap="flat" cmpd="sng" algn="ctr">
            <a:solidFill>
              <a:srgbClr val="FFC000"/>
            </a:solidFill>
            <a:prstDash val="solid"/>
            <a:tailEnd type="triangle"/>
          </a:ln>
          <a:effectLst/>
        </p:spPr>
      </p:cxnSp>
      <p:cxnSp>
        <p:nvCxnSpPr>
          <p:cNvPr id="163" name="Gerade Verbindung mit Pfeil 162">
            <a:extLst>
              <a:ext uri="{FF2B5EF4-FFF2-40B4-BE49-F238E27FC236}">
                <a16:creationId xmlns:a16="http://schemas.microsoft.com/office/drawing/2014/main" id="{6E0B2530-3A01-40EF-ADCA-B462ED63D043}"/>
              </a:ext>
            </a:extLst>
          </p:cNvPr>
          <p:cNvCxnSpPr>
            <a:cxnSpLocks/>
          </p:cNvCxnSpPr>
          <p:nvPr/>
        </p:nvCxnSpPr>
        <p:spPr>
          <a:xfrm flipV="1">
            <a:off x="7578271" y="2747342"/>
            <a:ext cx="368254" cy="6231"/>
          </a:xfrm>
          <a:prstGeom prst="straightConnector1">
            <a:avLst/>
          </a:prstGeom>
          <a:noFill/>
          <a:ln w="19050" cap="flat" cmpd="sng" algn="ctr">
            <a:solidFill>
              <a:srgbClr val="FCCCC7"/>
            </a:solidFill>
            <a:prstDash val="solid"/>
            <a:tailEnd type="triangle"/>
          </a:ln>
          <a:effectLst/>
        </p:spPr>
      </p:cxnSp>
      <p:cxnSp>
        <p:nvCxnSpPr>
          <p:cNvPr id="164" name="Gerade Verbindung mit Pfeil 163">
            <a:extLst>
              <a:ext uri="{FF2B5EF4-FFF2-40B4-BE49-F238E27FC236}">
                <a16:creationId xmlns:a16="http://schemas.microsoft.com/office/drawing/2014/main" id="{50AE0148-6C19-4564-B999-552816EAB051}"/>
              </a:ext>
            </a:extLst>
          </p:cNvPr>
          <p:cNvCxnSpPr>
            <a:cxnSpLocks/>
          </p:cNvCxnSpPr>
          <p:nvPr/>
        </p:nvCxnSpPr>
        <p:spPr>
          <a:xfrm flipV="1">
            <a:off x="7321843" y="3492224"/>
            <a:ext cx="368254" cy="6231"/>
          </a:xfrm>
          <a:prstGeom prst="straightConnector1">
            <a:avLst/>
          </a:prstGeom>
          <a:noFill/>
          <a:ln w="19050" cap="flat" cmpd="sng" algn="ctr">
            <a:solidFill>
              <a:srgbClr val="C5D8FF"/>
            </a:solidFill>
            <a:prstDash val="solid"/>
            <a:tailEnd type="triangle"/>
          </a:ln>
          <a:effectLst/>
        </p:spPr>
      </p:cxnSp>
      <p:cxnSp>
        <p:nvCxnSpPr>
          <p:cNvPr id="165" name="Gerade Verbindung mit Pfeil 164">
            <a:extLst>
              <a:ext uri="{FF2B5EF4-FFF2-40B4-BE49-F238E27FC236}">
                <a16:creationId xmlns:a16="http://schemas.microsoft.com/office/drawing/2014/main" id="{1961A4BF-C0F3-47B3-A2C2-59F3D4D03150}"/>
              </a:ext>
            </a:extLst>
          </p:cNvPr>
          <p:cNvCxnSpPr>
            <a:cxnSpLocks/>
          </p:cNvCxnSpPr>
          <p:nvPr/>
        </p:nvCxnSpPr>
        <p:spPr>
          <a:xfrm flipV="1">
            <a:off x="7325103" y="3595199"/>
            <a:ext cx="368254" cy="6231"/>
          </a:xfrm>
          <a:prstGeom prst="straightConnector1">
            <a:avLst/>
          </a:prstGeom>
          <a:noFill/>
          <a:ln w="19050" cap="flat" cmpd="sng" algn="ctr">
            <a:solidFill>
              <a:srgbClr val="FFC000"/>
            </a:solidFill>
            <a:prstDash val="solid"/>
            <a:tailEnd type="triangle"/>
          </a:ln>
          <a:effectLst/>
        </p:spPr>
      </p:cxnSp>
      <p:cxnSp>
        <p:nvCxnSpPr>
          <p:cNvPr id="166" name="Gerade Verbindung mit Pfeil 165">
            <a:extLst>
              <a:ext uri="{FF2B5EF4-FFF2-40B4-BE49-F238E27FC236}">
                <a16:creationId xmlns:a16="http://schemas.microsoft.com/office/drawing/2014/main" id="{E1C1D5BB-9F2C-41F4-9114-5BB65AF5207B}"/>
              </a:ext>
            </a:extLst>
          </p:cNvPr>
          <p:cNvCxnSpPr>
            <a:cxnSpLocks/>
          </p:cNvCxnSpPr>
          <p:nvPr/>
        </p:nvCxnSpPr>
        <p:spPr>
          <a:xfrm flipV="1">
            <a:off x="7321843" y="3692582"/>
            <a:ext cx="368254" cy="6231"/>
          </a:xfrm>
          <a:prstGeom prst="straightConnector1">
            <a:avLst/>
          </a:prstGeom>
          <a:noFill/>
          <a:ln w="19050" cap="flat" cmpd="sng" algn="ctr">
            <a:solidFill>
              <a:srgbClr val="FCCCC7"/>
            </a:solidFill>
            <a:prstDash val="solid"/>
            <a:tailEnd type="triangle"/>
          </a:ln>
          <a:effectLst/>
        </p:spPr>
      </p:cxnSp>
      <p:sp>
        <p:nvSpPr>
          <p:cNvPr id="167" name="Freihandform 205">
            <a:extLst>
              <a:ext uri="{FF2B5EF4-FFF2-40B4-BE49-F238E27FC236}">
                <a16:creationId xmlns:a16="http://schemas.microsoft.com/office/drawing/2014/main" id="{5B4959EA-04D7-4EF4-BAE9-FE5EE50D6992}"/>
              </a:ext>
            </a:extLst>
          </p:cNvPr>
          <p:cNvSpPr/>
          <p:nvPr/>
        </p:nvSpPr>
        <p:spPr bwMode="gray">
          <a:xfrm>
            <a:off x="4616196" y="1194169"/>
            <a:ext cx="1744021" cy="599508"/>
          </a:xfrm>
          <a:custGeom>
            <a:avLst/>
            <a:gdLst>
              <a:gd name="connsiteX0" fmla="*/ 0 w 1744021"/>
              <a:gd name="connsiteY0" fmla="*/ 599508 h 599508"/>
              <a:gd name="connsiteX1" fmla="*/ 502617 w 1744021"/>
              <a:gd name="connsiteY1" fmla="*/ 181669 h 599508"/>
              <a:gd name="connsiteX2" fmla="*/ 1180847 w 1744021"/>
              <a:gd name="connsiteY2" fmla="*/ 30279 h 599508"/>
              <a:gd name="connsiteX3" fmla="*/ 1744021 w 1744021"/>
              <a:gd name="connsiteY3" fmla="*/ 0 h 599508"/>
            </a:gdLst>
            <a:ahLst/>
            <a:cxnLst>
              <a:cxn ang="0">
                <a:pos x="connsiteX0" y="connsiteY0"/>
              </a:cxn>
              <a:cxn ang="0">
                <a:pos x="connsiteX1" y="connsiteY1"/>
              </a:cxn>
              <a:cxn ang="0">
                <a:pos x="connsiteX2" y="connsiteY2"/>
              </a:cxn>
              <a:cxn ang="0">
                <a:pos x="connsiteX3" y="connsiteY3"/>
              </a:cxn>
            </a:cxnLst>
            <a:rect l="l" t="t" r="r" b="b"/>
            <a:pathLst>
              <a:path w="1744021" h="599508">
                <a:moveTo>
                  <a:pt x="0" y="599508"/>
                </a:moveTo>
                <a:cubicBezTo>
                  <a:pt x="152904" y="438024"/>
                  <a:pt x="305809" y="276540"/>
                  <a:pt x="502617" y="181669"/>
                </a:cubicBezTo>
                <a:cubicBezTo>
                  <a:pt x="699425" y="86798"/>
                  <a:pt x="973946" y="60557"/>
                  <a:pt x="1180847" y="30279"/>
                </a:cubicBezTo>
                <a:cubicBezTo>
                  <a:pt x="1387748" y="1"/>
                  <a:pt x="1565884" y="0"/>
                  <a:pt x="1744021" y="0"/>
                </a:cubicBezTo>
              </a:path>
            </a:pathLst>
          </a:custGeom>
          <a:noFill/>
          <a:ln w="25400" cap="sq" cmpd="sng" algn="ctr">
            <a:solidFill>
              <a:srgbClr val="C5D8FF"/>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68" name="Freihandform 207">
            <a:extLst>
              <a:ext uri="{FF2B5EF4-FFF2-40B4-BE49-F238E27FC236}">
                <a16:creationId xmlns:a16="http://schemas.microsoft.com/office/drawing/2014/main" id="{D821250D-D665-4037-8805-233DE811FC8E}"/>
              </a:ext>
            </a:extLst>
          </p:cNvPr>
          <p:cNvSpPr/>
          <p:nvPr/>
        </p:nvSpPr>
        <p:spPr bwMode="gray">
          <a:xfrm>
            <a:off x="6784111" y="898900"/>
            <a:ext cx="1005234" cy="319492"/>
          </a:xfrm>
          <a:custGeom>
            <a:avLst/>
            <a:gdLst>
              <a:gd name="connsiteX0" fmla="*/ 0 w 1005234"/>
              <a:gd name="connsiteY0" fmla="*/ 319492 h 319492"/>
              <a:gd name="connsiteX1" fmla="*/ 387560 w 1005234"/>
              <a:gd name="connsiteY1" fmla="*/ 34877 h 319492"/>
              <a:gd name="connsiteX2" fmla="*/ 750898 w 1005234"/>
              <a:gd name="connsiteY2" fmla="*/ 10655 h 319492"/>
              <a:gd name="connsiteX3" fmla="*/ 1005234 w 1005234"/>
              <a:gd name="connsiteY3" fmla="*/ 89378 h 319492"/>
            </a:gdLst>
            <a:ahLst/>
            <a:cxnLst>
              <a:cxn ang="0">
                <a:pos x="connsiteX0" y="connsiteY0"/>
              </a:cxn>
              <a:cxn ang="0">
                <a:pos x="connsiteX1" y="connsiteY1"/>
              </a:cxn>
              <a:cxn ang="0">
                <a:pos x="connsiteX2" y="connsiteY2"/>
              </a:cxn>
              <a:cxn ang="0">
                <a:pos x="connsiteX3" y="connsiteY3"/>
              </a:cxn>
            </a:cxnLst>
            <a:rect l="l" t="t" r="r" b="b"/>
            <a:pathLst>
              <a:path w="1005234" h="319492">
                <a:moveTo>
                  <a:pt x="0" y="319492"/>
                </a:moveTo>
                <a:cubicBezTo>
                  <a:pt x="131205" y="202921"/>
                  <a:pt x="262410" y="86350"/>
                  <a:pt x="387560" y="34877"/>
                </a:cubicBezTo>
                <a:cubicBezTo>
                  <a:pt x="512710" y="-16596"/>
                  <a:pt x="647952" y="1572"/>
                  <a:pt x="750898" y="10655"/>
                </a:cubicBezTo>
                <a:cubicBezTo>
                  <a:pt x="853844" y="19738"/>
                  <a:pt x="929539" y="54558"/>
                  <a:pt x="1005234" y="89378"/>
                </a:cubicBezTo>
              </a:path>
            </a:pathLst>
          </a:custGeom>
          <a:noFill/>
          <a:ln w="25400" cap="sq" cmpd="sng" algn="ctr">
            <a:solidFill>
              <a:srgbClr val="FCCCC7"/>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pic>
        <p:nvPicPr>
          <p:cNvPr id="169" name="Grafik 168">
            <a:extLst>
              <a:ext uri="{FF2B5EF4-FFF2-40B4-BE49-F238E27FC236}">
                <a16:creationId xmlns:a16="http://schemas.microsoft.com/office/drawing/2014/main" id="{6279F9E7-2AE2-4DBE-887C-BBC91FD04D8B}"/>
              </a:ext>
            </a:extLst>
          </p:cNvPr>
          <p:cNvPicPr>
            <a:picLocks noChangeAspect="1"/>
          </p:cNvPicPr>
          <p:nvPr/>
        </p:nvPicPr>
        <p:blipFill>
          <a:blip r:embed="rId24"/>
          <a:stretch>
            <a:fillRect/>
          </a:stretch>
        </p:blipFill>
        <p:spPr>
          <a:xfrm>
            <a:off x="6377656" y="1050782"/>
            <a:ext cx="368255" cy="374461"/>
          </a:xfrm>
          <a:prstGeom prst="rect">
            <a:avLst/>
          </a:prstGeom>
        </p:spPr>
      </p:pic>
      <p:sp>
        <p:nvSpPr>
          <p:cNvPr id="170" name="Textfeld 169">
            <a:extLst>
              <a:ext uri="{FF2B5EF4-FFF2-40B4-BE49-F238E27FC236}">
                <a16:creationId xmlns:a16="http://schemas.microsoft.com/office/drawing/2014/main" id="{EBA5230C-0107-49C1-96A2-690D42325E94}"/>
              </a:ext>
            </a:extLst>
          </p:cNvPr>
          <p:cNvSpPr txBox="1"/>
          <p:nvPr/>
        </p:nvSpPr>
        <p:spPr>
          <a:xfrm>
            <a:off x="6112465" y="1635710"/>
            <a:ext cx="763351"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Heizelemente</a:t>
            </a:r>
          </a:p>
        </p:txBody>
      </p:sp>
      <p:sp>
        <p:nvSpPr>
          <p:cNvPr id="171" name="Freihandform 210">
            <a:extLst>
              <a:ext uri="{FF2B5EF4-FFF2-40B4-BE49-F238E27FC236}">
                <a16:creationId xmlns:a16="http://schemas.microsoft.com/office/drawing/2014/main" id="{3A66EC09-1EC5-4E58-A1F4-47D12C58F696}"/>
              </a:ext>
            </a:extLst>
          </p:cNvPr>
          <p:cNvSpPr/>
          <p:nvPr/>
        </p:nvSpPr>
        <p:spPr bwMode="gray">
          <a:xfrm>
            <a:off x="5021503" y="1394642"/>
            <a:ext cx="763009" cy="108364"/>
          </a:xfrm>
          <a:custGeom>
            <a:avLst/>
            <a:gdLst>
              <a:gd name="connsiteX0" fmla="*/ 0 w 763009"/>
              <a:gd name="connsiteY0" fmla="*/ 23586 h 108364"/>
              <a:gd name="connsiteX1" fmla="*/ 490506 w 763009"/>
              <a:gd name="connsiteY1" fmla="*/ 5419 h 108364"/>
              <a:gd name="connsiteX2" fmla="*/ 763009 w 763009"/>
              <a:gd name="connsiteY2" fmla="*/ 108364 h 108364"/>
            </a:gdLst>
            <a:ahLst/>
            <a:cxnLst>
              <a:cxn ang="0">
                <a:pos x="connsiteX0" y="connsiteY0"/>
              </a:cxn>
              <a:cxn ang="0">
                <a:pos x="connsiteX1" y="connsiteY1"/>
              </a:cxn>
              <a:cxn ang="0">
                <a:pos x="connsiteX2" y="connsiteY2"/>
              </a:cxn>
            </a:cxnLst>
            <a:rect l="l" t="t" r="r" b="b"/>
            <a:pathLst>
              <a:path w="763009" h="108364">
                <a:moveTo>
                  <a:pt x="0" y="23586"/>
                </a:moveTo>
                <a:cubicBezTo>
                  <a:pt x="181669" y="7437"/>
                  <a:pt x="363338" y="-8711"/>
                  <a:pt x="490506" y="5419"/>
                </a:cubicBezTo>
                <a:cubicBezTo>
                  <a:pt x="617674" y="19549"/>
                  <a:pt x="690341" y="63956"/>
                  <a:pt x="763009" y="108364"/>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72" name="Freihandform 211">
            <a:extLst>
              <a:ext uri="{FF2B5EF4-FFF2-40B4-BE49-F238E27FC236}">
                <a16:creationId xmlns:a16="http://schemas.microsoft.com/office/drawing/2014/main" id="{F4FE8FA9-78C1-4457-85BD-7A082BD17EF6}"/>
              </a:ext>
            </a:extLst>
          </p:cNvPr>
          <p:cNvSpPr/>
          <p:nvPr/>
        </p:nvSpPr>
        <p:spPr bwMode="gray">
          <a:xfrm>
            <a:off x="5518140" y="1999568"/>
            <a:ext cx="157791" cy="407406"/>
          </a:xfrm>
          <a:custGeom>
            <a:avLst/>
            <a:gdLst>
              <a:gd name="connsiteX0" fmla="*/ 103290 w 157791"/>
              <a:gd name="connsiteY0" fmla="*/ 0 h 407406"/>
              <a:gd name="connsiteX1" fmla="*/ 345 w 157791"/>
              <a:gd name="connsiteY1" fmla="*/ 187725 h 407406"/>
              <a:gd name="connsiteX2" fmla="*/ 73012 w 157791"/>
              <a:gd name="connsiteY2" fmla="*/ 375449 h 407406"/>
              <a:gd name="connsiteX3" fmla="*/ 157791 w 157791"/>
              <a:gd name="connsiteY3" fmla="*/ 405727 h 407406"/>
            </a:gdLst>
            <a:ahLst/>
            <a:cxnLst>
              <a:cxn ang="0">
                <a:pos x="connsiteX0" y="connsiteY0"/>
              </a:cxn>
              <a:cxn ang="0">
                <a:pos x="connsiteX1" y="connsiteY1"/>
              </a:cxn>
              <a:cxn ang="0">
                <a:pos x="connsiteX2" y="connsiteY2"/>
              </a:cxn>
              <a:cxn ang="0">
                <a:pos x="connsiteX3" y="connsiteY3"/>
              </a:cxn>
            </a:cxnLst>
            <a:rect l="l" t="t" r="r" b="b"/>
            <a:pathLst>
              <a:path w="157791" h="407406">
                <a:moveTo>
                  <a:pt x="103290" y="0"/>
                </a:moveTo>
                <a:cubicBezTo>
                  <a:pt x="54340" y="62575"/>
                  <a:pt x="5391" y="125150"/>
                  <a:pt x="345" y="187725"/>
                </a:cubicBezTo>
                <a:cubicBezTo>
                  <a:pt x="-4701" y="250300"/>
                  <a:pt x="46771" y="339115"/>
                  <a:pt x="73012" y="375449"/>
                </a:cubicBezTo>
                <a:cubicBezTo>
                  <a:pt x="99253" y="411783"/>
                  <a:pt x="128522" y="408755"/>
                  <a:pt x="157791" y="405727"/>
                </a:cubicBezTo>
              </a:path>
            </a:pathLst>
          </a:custGeom>
          <a:noFill/>
          <a:ln w="25400" cap="sq" cmpd="sng" algn="ctr">
            <a:solidFill>
              <a:srgbClr val="FCCCC7"/>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73" name="Textfeld 172">
            <a:extLst>
              <a:ext uri="{FF2B5EF4-FFF2-40B4-BE49-F238E27FC236}">
                <a16:creationId xmlns:a16="http://schemas.microsoft.com/office/drawing/2014/main" id="{8CF0E117-C172-4193-A7BC-56171C66BFFF}"/>
              </a:ext>
            </a:extLst>
          </p:cNvPr>
          <p:cNvSpPr txBox="1"/>
          <p:nvPr/>
        </p:nvSpPr>
        <p:spPr>
          <a:xfrm>
            <a:off x="5530328" y="799573"/>
            <a:ext cx="1118896" cy="276999"/>
          </a:xfrm>
          <a:prstGeom prst="rect">
            <a:avLst/>
          </a:prstGeom>
          <a:noFill/>
        </p:spPr>
        <p:txBody>
          <a:bodyPr wrap="none" rtlCol="0">
            <a:spAutoFit/>
          </a:bodyPr>
          <a:lstStyle/>
          <a:p>
            <a:pPr>
              <a:spcBef>
                <a:spcPts val="600"/>
              </a:spcBef>
              <a:buFont typeface="Arial" panose="020B0604020202020204" pitchFamily="34" charset="0"/>
              <a:buNone/>
            </a:pPr>
            <a:r>
              <a:rPr lang="de-DE" sz="1200" b="1" dirty="0">
                <a:solidFill>
                  <a:prstClr val="black"/>
                </a:solidFill>
                <a:latin typeface="Calibri"/>
              </a:rPr>
              <a:t>Power-</a:t>
            </a:r>
            <a:r>
              <a:rPr lang="de-DE" sz="1200" b="1" dirty="0" err="1">
                <a:solidFill>
                  <a:prstClr val="black"/>
                </a:solidFill>
                <a:latin typeface="Calibri"/>
              </a:rPr>
              <a:t>to</a:t>
            </a:r>
            <a:r>
              <a:rPr lang="de-DE" sz="1200" b="1" dirty="0">
                <a:solidFill>
                  <a:prstClr val="black"/>
                </a:solidFill>
                <a:latin typeface="Calibri"/>
              </a:rPr>
              <a:t>-</a:t>
            </a:r>
            <a:r>
              <a:rPr lang="de-DE" sz="1200" b="1" dirty="0" err="1">
                <a:solidFill>
                  <a:prstClr val="black"/>
                </a:solidFill>
                <a:latin typeface="Calibri"/>
              </a:rPr>
              <a:t>Heat</a:t>
            </a:r>
            <a:endParaRPr lang="de-DE" sz="1200" b="1" dirty="0">
              <a:solidFill>
                <a:prstClr val="black"/>
              </a:solidFill>
              <a:latin typeface="Calibri"/>
            </a:endParaRPr>
          </a:p>
        </p:txBody>
      </p:sp>
      <p:pic>
        <p:nvPicPr>
          <p:cNvPr id="174" name="Grafik 173">
            <a:extLst>
              <a:ext uri="{FF2B5EF4-FFF2-40B4-BE49-F238E27FC236}">
                <a16:creationId xmlns:a16="http://schemas.microsoft.com/office/drawing/2014/main" id="{FB292FDA-0A28-4E51-9E46-36B44665D5F5}"/>
              </a:ext>
            </a:extLst>
          </p:cNvPr>
          <p:cNvPicPr>
            <a:picLocks noChangeAspect="1"/>
          </p:cNvPicPr>
          <p:nvPr/>
        </p:nvPicPr>
        <p:blipFill>
          <a:blip r:embed="rId25"/>
          <a:stretch>
            <a:fillRect/>
          </a:stretch>
        </p:blipFill>
        <p:spPr>
          <a:xfrm>
            <a:off x="6812857" y="1897299"/>
            <a:ext cx="424800" cy="432082"/>
          </a:xfrm>
          <a:prstGeom prst="rect">
            <a:avLst/>
          </a:prstGeom>
        </p:spPr>
      </p:pic>
      <p:sp>
        <p:nvSpPr>
          <p:cNvPr id="175" name="Textfeld 174">
            <a:extLst>
              <a:ext uri="{FF2B5EF4-FFF2-40B4-BE49-F238E27FC236}">
                <a16:creationId xmlns:a16="http://schemas.microsoft.com/office/drawing/2014/main" id="{540D7CBA-72FB-4DE2-A986-D2C33A1FA42D}"/>
              </a:ext>
            </a:extLst>
          </p:cNvPr>
          <p:cNvSpPr txBox="1"/>
          <p:nvPr/>
        </p:nvSpPr>
        <p:spPr>
          <a:xfrm>
            <a:off x="7169639" y="2146079"/>
            <a:ext cx="726481"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Solarthermie</a:t>
            </a:r>
          </a:p>
        </p:txBody>
      </p:sp>
      <p:pic>
        <p:nvPicPr>
          <p:cNvPr id="176" name="Grafik 175" descr="Auto">
            <a:extLst>
              <a:ext uri="{FF2B5EF4-FFF2-40B4-BE49-F238E27FC236}">
                <a16:creationId xmlns:a16="http://schemas.microsoft.com/office/drawing/2014/main" id="{E728EF94-4470-4CB6-B8A1-6FFCFCB098A7}"/>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460151" y="1024915"/>
            <a:ext cx="540000" cy="540000"/>
          </a:xfrm>
          <a:prstGeom prst="rect">
            <a:avLst/>
          </a:prstGeom>
        </p:spPr>
      </p:pic>
      <p:pic>
        <p:nvPicPr>
          <p:cNvPr id="177" name="Grafik 176" descr="Zug">
            <a:extLst>
              <a:ext uri="{FF2B5EF4-FFF2-40B4-BE49-F238E27FC236}">
                <a16:creationId xmlns:a16="http://schemas.microsoft.com/office/drawing/2014/main" id="{452E5D62-7A60-4A90-B6BB-E2EB0207DBB3}"/>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302198" y="2266810"/>
            <a:ext cx="540000" cy="540000"/>
          </a:xfrm>
          <a:prstGeom prst="rect">
            <a:avLst/>
          </a:prstGeom>
        </p:spPr>
      </p:pic>
      <p:pic>
        <p:nvPicPr>
          <p:cNvPr id="178" name="Grafik 177" descr="Bus">
            <a:extLst>
              <a:ext uri="{FF2B5EF4-FFF2-40B4-BE49-F238E27FC236}">
                <a16:creationId xmlns:a16="http://schemas.microsoft.com/office/drawing/2014/main" id="{1D55AE82-F286-4178-8A68-4852E2AA87CB}"/>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290374" y="1587900"/>
            <a:ext cx="540000" cy="540000"/>
          </a:xfrm>
          <a:prstGeom prst="rect">
            <a:avLst/>
          </a:prstGeom>
        </p:spPr>
      </p:pic>
      <p:pic>
        <p:nvPicPr>
          <p:cNvPr id="179" name="Grafik 178" descr="LKW">
            <a:extLst>
              <a:ext uri="{FF2B5EF4-FFF2-40B4-BE49-F238E27FC236}">
                <a16:creationId xmlns:a16="http://schemas.microsoft.com/office/drawing/2014/main" id="{FD783E04-3E73-4466-AAF2-E2F5942FB52F}"/>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482871" y="2936353"/>
            <a:ext cx="540000" cy="540000"/>
          </a:xfrm>
          <a:prstGeom prst="rect">
            <a:avLst/>
          </a:prstGeom>
        </p:spPr>
      </p:pic>
      <p:sp>
        <p:nvSpPr>
          <p:cNvPr id="180" name="Textfeld 179">
            <a:extLst>
              <a:ext uri="{FF2B5EF4-FFF2-40B4-BE49-F238E27FC236}">
                <a16:creationId xmlns:a16="http://schemas.microsoft.com/office/drawing/2014/main" id="{D42A9936-4D60-4747-BEA7-11A42E719784}"/>
              </a:ext>
            </a:extLst>
          </p:cNvPr>
          <p:cNvSpPr txBox="1"/>
          <p:nvPr/>
        </p:nvSpPr>
        <p:spPr>
          <a:xfrm>
            <a:off x="5239462" y="480391"/>
            <a:ext cx="1588897" cy="246221"/>
          </a:xfrm>
          <a:prstGeom prst="rect">
            <a:avLst/>
          </a:prstGeom>
          <a:solidFill>
            <a:srgbClr val="C81E82">
              <a:lumMod val="40000"/>
              <a:lumOff val="60000"/>
            </a:srgbClr>
          </a:solidFill>
        </p:spPr>
        <p:txBody>
          <a:bodyPr wrap="none" rtlCol="0">
            <a:spAutoFit/>
          </a:body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black"/>
                </a:solidFill>
                <a:effectLst/>
                <a:uLnTx/>
                <a:uFillTx/>
                <a:latin typeface="Calibri"/>
              </a:rPr>
              <a:t>Wärme: 1.243 TWh (2019)</a:t>
            </a:r>
          </a:p>
        </p:txBody>
      </p:sp>
      <p:sp>
        <p:nvSpPr>
          <p:cNvPr id="181" name="Textfeld 180">
            <a:extLst>
              <a:ext uri="{FF2B5EF4-FFF2-40B4-BE49-F238E27FC236}">
                <a16:creationId xmlns:a16="http://schemas.microsoft.com/office/drawing/2014/main" id="{CD6DBEF9-E237-478A-9B96-595393E424C1}"/>
              </a:ext>
            </a:extLst>
          </p:cNvPr>
          <p:cNvSpPr txBox="1"/>
          <p:nvPr/>
        </p:nvSpPr>
        <p:spPr>
          <a:xfrm>
            <a:off x="17295" y="3549845"/>
            <a:ext cx="1595309" cy="246221"/>
          </a:xfrm>
          <a:prstGeom prst="rect">
            <a:avLst/>
          </a:prstGeom>
          <a:solidFill>
            <a:srgbClr val="009BA5"/>
          </a:solidFill>
        </p:spPr>
        <p:txBody>
          <a:bodyPr wrap="none" rtlCol="0">
            <a:spAutoFit/>
          </a:bodyPr>
          <a:lstStyle>
            <a:defPPr>
              <a:defRPr lang="de-DE"/>
            </a:defPPr>
            <a:lvl1pPr indent="0">
              <a:spcBef>
                <a:spcPts val="600"/>
              </a:spcBef>
              <a:buFont typeface="Arial" panose="020B0604020202020204" pitchFamily="34" charset="0"/>
              <a:buNone/>
              <a:defRPr sz="1000" b="1"/>
            </a:lvl1pPr>
          </a:lstStyle>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1000" b="1" i="0" u="none" strike="noStrike" kern="0" cap="none" spc="0" normalizeH="0" baseline="0" noProof="0" dirty="0">
                <a:ln>
                  <a:noFill/>
                </a:ln>
                <a:solidFill>
                  <a:prstClr val="black"/>
                </a:solidFill>
                <a:effectLst/>
                <a:uLnTx/>
                <a:uFillTx/>
                <a:latin typeface="Calibri"/>
              </a:rPr>
              <a:t>Mobilität: 770 TWh (2019)</a:t>
            </a:r>
          </a:p>
        </p:txBody>
      </p:sp>
      <p:sp>
        <p:nvSpPr>
          <p:cNvPr id="182" name="Textfeld 181">
            <a:extLst>
              <a:ext uri="{FF2B5EF4-FFF2-40B4-BE49-F238E27FC236}">
                <a16:creationId xmlns:a16="http://schemas.microsoft.com/office/drawing/2014/main" id="{BFEE136B-410E-4475-B09F-40785B777836}"/>
              </a:ext>
            </a:extLst>
          </p:cNvPr>
          <p:cNvSpPr txBox="1"/>
          <p:nvPr/>
        </p:nvSpPr>
        <p:spPr>
          <a:xfrm>
            <a:off x="1306965" y="2084623"/>
            <a:ext cx="817340" cy="461665"/>
          </a:xfrm>
          <a:prstGeom prst="rect">
            <a:avLst/>
          </a:prstGeom>
          <a:noFill/>
        </p:spPr>
        <p:txBody>
          <a:bodyPr wrap="none" rtlCol="0">
            <a:spAutoFit/>
          </a:bodyPr>
          <a:lstStyle>
            <a:defPPr>
              <a:defRPr lang="de-DE"/>
            </a:defPPr>
            <a:lvl1pPr indent="0">
              <a:spcBef>
                <a:spcPts val="600"/>
              </a:spcBef>
              <a:buFont typeface="Arial" panose="020B0604020202020204" pitchFamily="34" charset="0"/>
              <a:buNone/>
              <a:defRPr sz="1200" b="1"/>
            </a:lvl1pPr>
          </a:lstStyle>
          <a:p>
            <a:r>
              <a:rPr lang="de-DE" dirty="0">
                <a:solidFill>
                  <a:prstClr val="black"/>
                </a:solidFill>
                <a:latin typeface="Calibri"/>
              </a:rPr>
              <a:t>Power-</a:t>
            </a:r>
            <a:r>
              <a:rPr lang="de-DE" dirty="0" err="1">
                <a:solidFill>
                  <a:prstClr val="black"/>
                </a:solidFill>
                <a:latin typeface="Calibri"/>
              </a:rPr>
              <a:t>to</a:t>
            </a:r>
            <a:r>
              <a:rPr lang="de-DE" dirty="0">
                <a:solidFill>
                  <a:prstClr val="black"/>
                </a:solidFill>
                <a:latin typeface="Calibri"/>
              </a:rPr>
              <a:t>-</a:t>
            </a:r>
            <a:br>
              <a:rPr lang="de-DE" dirty="0">
                <a:solidFill>
                  <a:prstClr val="black"/>
                </a:solidFill>
                <a:latin typeface="Calibri"/>
              </a:rPr>
            </a:br>
            <a:r>
              <a:rPr lang="de-DE" dirty="0">
                <a:solidFill>
                  <a:prstClr val="black"/>
                </a:solidFill>
                <a:latin typeface="Calibri"/>
              </a:rPr>
              <a:t>Mobility</a:t>
            </a:r>
          </a:p>
        </p:txBody>
      </p:sp>
      <p:pic>
        <p:nvPicPr>
          <p:cNvPr id="183" name="Grafik 182">
            <a:extLst>
              <a:ext uri="{FF2B5EF4-FFF2-40B4-BE49-F238E27FC236}">
                <a16:creationId xmlns:a16="http://schemas.microsoft.com/office/drawing/2014/main" id="{C6352641-CFE4-482F-9772-900D1EA6761F}"/>
              </a:ext>
            </a:extLst>
          </p:cNvPr>
          <p:cNvPicPr>
            <a:picLocks noChangeAspect="1"/>
          </p:cNvPicPr>
          <p:nvPr/>
        </p:nvPicPr>
        <p:blipFill>
          <a:blip r:embed="rId34"/>
          <a:stretch>
            <a:fillRect/>
          </a:stretch>
        </p:blipFill>
        <p:spPr>
          <a:xfrm>
            <a:off x="2807270" y="3009745"/>
            <a:ext cx="424800" cy="432000"/>
          </a:xfrm>
          <a:prstGeom prst="rect">
            <a:avLst/>
          </a:prstGeom>
        </p:spPr>
      </p:pic>
      <p:sp>
        <p:nvSpPr>
          <p:cNvPr id="184" name="Textfeld 183">
            <a:extLst>
              <a:ext uri="{FF2B5EF4-FFF2-40B4-BE49-F238E27FC236}">
                <a16:creationId xmlns:a16="http://schemas.microsoft.com/office/drawing/2014/main" id="{0440F261-67D1-4030-ACBB-3F528815FF75}"/>
              </a:ext>
            </a:extLst>
          </p:cNvPr>
          <p:cNvSpPr txBox="1"/>
          <p:nvPr/>
        </p:nvSpPr>
        <p:spPr>
          <a:xfrm>
            <a:off x="2043498" y="3829840"/>
            <a:ext cx="1051378" cy="276999"/>
          </a:xfrm>
          <a:prstGeom prst="rect">
            <a:avLst/>
          </a:prstGeom>
          <a:noFill/>
        </p:spPr>
        <p:txBody>
          <a:bodyPr wrap="none" rtlCol="0">
            <a:spAutoFit/>
          </a:bodyPr>
          <a:lstStyle/>
          <a:p>
            <a:pPr>
              <a:spcBef>
                <a:spcPts val="600"/>
              </a:spcBef>
              <a:buFont typeface="Arial" panose="020B0604020202020204" pitchFamily="34" charset="0"/>
              <a:buNone/>
            </a:pPr>
            <a:r>
              <a:rPr lang="de-DE" sz="1200" b="1" dirty="0">
                <a:solidFill>
                  <a:prstClr val="black"/>
                </a:solidFill>
                <a:latin typeface="Calibri"/>
              </a:rPr>
              <a:t>Power-</a:t>
            </a:r>
            <a:r>
              <a:rPr lang="de-DE" sz="1200" b="1" dirty="0" err="1">
                <a:solidFill>
                  <a:prstClr val="black"/>
                </a:solidFill>
                <a:latin typeface="Calibri"/>
              </a:rPr>
              <a:t>to</a:t>
            </a:r>
            <a:r>
              <a:rPr lang="de-DE" sz="1200" b="1" dirty="0">
                <a:solidFill>
                  <a:prstClr val="black"/>
                </a:solidFill>
                <a:latin typeface="Calibri"/>
              </a:rPr>
              <a:t>-Gas</a:t>
            </a:r>
          </a:p>
        </p:txBody>
      </p:sp>
      <p:sp>
        <p:nvSpPr>
          <p:cNvPr id="185" name="Textfeld 184">
            <a:extLst>
              <a:ext uri="{FF2B5EF4-FFF2-40B4-BE49-F238E27FC236}">
                <a16:creationId xmlns:a16="http://schemas.microsoft.com/office/drawing/2014/main" id="{1BF61312-9741-4CC8-B823-B2356EF4493D}"/>
              </a:ext>
            </a:extLst>
          </p:cNvPr>
          <p:cNvSpPr txBox="1"/>
          <p:nvPr/>
        </p:nvSpPr>
        <p:spPr>
          <a:xfrm>
            <a:off x="2246186" y="3235496"/>
            <a:ext cx="641522"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Elektrolyse</a:t>
            </a:r>
          </a:p>
        </p:txBody>
      </p:sp>
      <p:sp>
        <p:nvSpPr>
          <p:cNvPr id="186" name="Freihandform 228">
            <a:extLst>
              <a:ext uri="{FF2B5EF4-FFF2-40B4-BE49-F238E27FC236}">
                <a16:creationId xmlns:a16="http://schemas.microsoft.com/office/drawing/2014/main" id="{42EF0FA0-1724-4889-A6FB-EE5FB55CD824}"/>
              </a:ext>
            </a:extLst>
          </p:cNvPr>
          <p:cNvSpPr/>
          <p:nvPr/>
        </p:nvSpPr>
        <p:spPr bwMode="gray">
          <a:xfrm>
            <a:off x="1019152" y="1406116"/>
            <a:ext cx="1229293" cy="363688"/>
          </a:xfrm>
          <a:custGeom>
            <a:avLst/>
            <a:gdLst>
              <a:gd name="connsiteX0" fmla="*/ 1229293 w 1229293"/>
              <a:gd name="connsiteY0" fmla="*/ 351227 h 363688"/>
              <a:gd name="connsiteX1" fmla="*/ 587396 w 1229293"/>
              <a:gd name="connsiteY1" fmla="*/ 320949 h 363688"/>
              <a:gd name="connsiteX2" fmla="*/ 0 w 1229293"/>
              <a:gd name="connsiteY2" fmla="*/ 0 h 363688"/>
            </a:gdLst>
            <a:ahLst/>
            <a:cxnLst>
              <a:cxn ang="0">
                <a:pos x="connsiteX0" y="connsiteY0"/>
              </a:cxn>
              <a:cxn ang="0">
                <a:pos x="connsiteX1" y="connsiteY1"/>
              </a:cxn>
              <a:cxn ang="0">
                <a:pos x="connsiteX2" y="connsiteY2"/>
              </a:cxn>
            </a:cxnLst>
            <a:rect l="l" t="t" r="r" b="b"/>
            <a:pathLst>
              <a:path w="1229293" h="363688">
                <a:moveTo>
                  <a:pt x="1229293" y="351227"/>
                </a:moveTo>
                <a:cubicBezTo>
                  <a:pt x="1010785" y="365357"/>
                  <a:pt x="792278" y="379487"/>
                  <a:pt x="587396" y="320949"/>
                </a:cubicBezTo>
                <a:cubicBezTo>
                  <a:pt x="382514" y="262411"/>
                  <a:pt x="191257" y="131205"/>
                  <a:pt x="0" y="0"/>
                </a:cubicBezTo>
              </a:path>
            </a:pathLst>
          </a:custGeom>
          <a:noFill/>
          <a:ln w="25400" cap="sq" cmpd="sng" algn="ctr">
            <a:solidFill>
              <a:srgbClr val="C5D8FF"/>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87" name="Freihandform 229">
            <a:extLst>
              <a:ext uri="{FF2B5EF4-FFF2-40B4-BE49-F238E27FC236}">
                <a16:creationId xmlns:a16="http://schemas.microsoft.com/office/drawing/2014/main" id="{7D7E4B6C-D372-45C5-8E95-A27986458B2D}"/>
              </a:ext>
            </a:extLst>
          </p:cNvPr>
          <p:cNvSpPr/>
          <p:nvPr/>
        </p:nvSpPr>
        <p:spPr bwMode="gray">
          <a:xfrm>
            <a:off x="855650" y="1769454"/>
            <a:ext cx="1090013" cy="54501"/>
          </a:xfrm>
          <a:custGeom>
            <a:avLst/>
            <a:gdLst>
              <a:gd name="connsiteX0" fmla="*/ 1090013 w 1090013"/>
              <a:gd name="connsiteY0" fmla="*/ 0 h 54501"/>
              <a:gd name="connsiteX1" fmla="*/ 308837 w 1090013"/>
              <a:gd name="connsiteY1" fmla="*/ 42390 h 54501"/>
              <a:gd name="connsiteX2" fmla="*/ 0 w 1090013"/>
              <a:gd name="connsiteY2" fmla="*/ 54501 h 54501"/>
            </a:gdLst>
            <a:ahLst/>
            <a:cxnLst>
              <a:cxn ang="0">
                <a:pos x="connsiteX0" y="connsiteY0"/>
              </a:cxn>
              <a:cxn ang="0">
                <a:pos x="connsiteX1" y="connsiteY1"/>
              </a:cxn>
              <a:cxn ang="0">
                <a:pos x="connsiteX2" y="connsiteY2"/>
              </a:cxn>
            </a:cxnLst>
            <a:rect l="l" t="t" r="r" b="b"/>
            <a:pathLst>
              <a:path w="1090013" h="54501">
                <a:moveTo>
                  <a:pt x="1090013" y="0"/>
                </a:moveTo>
                <a:lnTo>
                  <a:pt x="308837" y="42390"/>
                </a:lnTo>
                <a:cubicBezTo>
                  <a:pt x="127168" y="51474"/>
                  <a:pt x="63584" y="52987"/>
                  <a:pt x="0" y="54501"/>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88" name="Freihandform 230">
            <a:extLst>
              <a:ext uri="{FF2B5EF4-FFF2-40B4-BE49-F238E27FC236}">
                <a16:creationId xmlns:a16="http://schemas.microsoft.com/office/drawing/2014/main" id="{486141B4-26E5-4053-A68A-624A37CA9C9A}"/>
              </a:ext>
            </a:extLst>
          </p:cNvPr>
          <p:cNvSpPr/>
          <p:nvPr/>
        </p:nvSpPr>
        <p:spPr bwMode="gray">
          <a:xfrm>
            <a:off x="789038" y="1781565"/>
            <a:ext cx="823566" cy="611619"/>
          </a:xfrm>
          <a:custGeom>
            <a:avLst/>
            <a:gdLst>
              <a:gd name="connsiteX0" fmla="*/ 823566 w 823566"/>
              <a:gd name="connsiteY0" fmla="*/ 0 h 611619"/>
              <a:gd name="connsiteX1" fmla="*/ 314893 w 823566"/>
              <a:gd name="connsiteY1" fmla="*/ 260392 h 611619"/>
              <a:gd name="connsiteX2" fmla="*/ 0 w 823566"/>
              <a:gd name="connsiteY2" fmla="*/ 611619 h 611619"/>
            </a:gdLst>
            <a:ahLst/>
            <a:cxnLst>
              <a:cxn ang="0">
                <a:pos x="connsiteX0" y="connsiteY0"/>
              </a:cxn>
              <a:cxn ang="0">
                <a:pos x="connsiteX1" y="connsiteY1"/>
              </a:cxn>
              <a:cxn ang="0">
                <a:pos x="connsiteX2" y="connsiteY2"/>
              </a:cxn>
            </a:cxnLst>
            <a:rect l="l" t="t" r="r" b="b"/>
            <a:pathLst>
              <a:path w="823566" h="611619">
                <a:moveTo>
                  <a:pt x="823566" y="0"/>
                </a:moveTo>
                <a:cubicBezTo>
                  <a:pt x="637860" y="79228"/>
                  <a:pt x="452154" y="158456"/>
                  <a:pt x="314893" y="260392"/>
                </a:cubicBezTo>
                <a:cubicBezTo>
                  <a:pt x="177632" y="362329"/>
                  <a:pt x="88816" y="486974"/>
                  <a:pt x="0" y="611619"/>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89" name="Freihandform 231">
            <a:extLst>
              <a:ext uri="{FF2B5EF4-FFF2-40B4-BE49-F238E27FC236}">
                <a16:creationId xmlns:a16="http://schemas.microsoft.com/office/drawing/2014/main" id="{ADB2082C-3FDE-4483-BCDB-DD7F28F196A7}"/>
              </a:ext>
            </a:extLst>
          </p:cNvPr>
          <p:cNvSpPr/>
          <p:nvPr/>
        </p:nvSpPr>
        <p:spPr bwMode="gray">
          <a:xfrm>
            <a:off x="898039" y="1866344"/>
            <a:ext cx="514729" cy="1144514"/>
          </a:xfrm>
          <a:custGeom>
            <a:avLst/>
            <a:gdLst>
              <a:gd name="connsiteX0" fmla="*/ 514729 w 514729"/>
              <a:gd name="connsiteY0" fmla="*/ 0 h 1144514"/>
              <a:gd name="connsiteX1" fmla="*/ 175614 w 514729"/>
              <a:gd name="connsiteY1" fmla="*/ 496562 h 1144514"/>
              <a:gd name="connsiteX2" fmla="*/ 0 w 514729"/>
              <a:gd name="connsiteY2" fmla="*/ 1144514 h 1144514"/>
            </a:gdLst>
            <a:ahLst/>
            <a:cxnLst>
              <a:cxn ang="0">
                <a:pos x="connsiteX0" y="connsiteY0"/>
              </a:cxn>
              <a:cxn ang="0">
                <a:pos x="connsiteX1" y="connsiteY1"/>
              </a:cxn>
              <a:cxn ang="0">
                <a:pos x="connsiteX2" y="connsiteY2"/>
              </a:cxn>
            </a:cxnLst>
            <a:rect l="l" t="t" r="r" b="b"/>
            <a:pathLst>
              <a:path w="514729" h="1144514">
                <a:moveTo>
                  <a:pt x="514729" y="0"/>
                </a:moveTo>
                <a:cubicBezTo>
                  <a:pt x="388065" y="152905"/>
                  <a:pt x="261402" y="305810"/>
                  <a:pt x="175614" y="496562"/>
                </a:cubicBezTo>
                <a:cubicBezTo>
                  <a:pt x="89826" y="687314"/>
                  <a:pt x="44913" y="915914"/>
                  <a:pt x="0" y="1144514"/>
                </a:cubicBezTo>
              </a:path>
            </a:pathLst>
          </a:custGeom>
          <a:noFill/>
          <a:ln w="25400" cap="sq" cmpd="sng" algn="ctr">
            <a:solidFill>
              <a:srgbClr val="C5D8FF"/>
            </a:solidFill>
            <a:prstDash val="solid"/>
            <a:miter lim="800000"/>
            <a:tailEnd type="triangle"/>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pic>
        <p:nvPicPr>
          <p:cNvPr id="190" name="Grafik 189">
            <a:extLst>
              <a:ext uri="{FF2B5EF4-FFF2-40B4-BE49-F238E27FC236}">
                <a16:creationId xmlns:a16="http://schemas.microsoft.com/office/drawing/2014/main" id="{AE347A8F-AAFB-439E-A80F-78C874A49B6A}"/>
              </a:ext>
            </a:extLst>
          </p:cNvPr>
          <p:cNvPicPr>
            <a:picLocks noChangeAspect="1"/>
          </p:cNvPicPr>
          <p:nvPr/>
        </p:nvPicPr>
        <p:blipFill>
          <a:blip r:embed="rId35"/>
          <a:stretch>
            <a:fillRect/>
          </a:stretch>
        </p:blipFill>
        <p:spPr>
          <a:xfrm>
            <a:off x="1414469" y="1580704"/>
            <a:ext cx="429587" cy="432000"/>
          </a:xfrm>
          <a:prstGeom prst="rect">
            <a:avLst/>
          </a:prstGeom>
        </p:spPr>
      </p:pic>
      <p:sp>
        <p:nvSpPr>
          <p:cNvPr id="191" name="Freihandform 232">
            <a:extLst>
              <a:ext uri="{FF2B5EF4-FFF2-40B4-BE49-F238E27FC236}">
                <a16:creationId xmlns:a16="http://schemas.microsoft.com/office/drawing/2014/main" id="{E5F0879D-5065-4F9B-BF0A-836CA1B0AAA2}"/>
              </a:ext>
            </a:extLst>
          </p:cNvPr>
          <p:cNvSpPr/>
          <p:nvPr/>
        </p:nvSpPr>
        <p:spPr bwMode="gray">
          <a:xfrm>
            <a:off x="2924785" y="2235738"/>
            <a:ext cx="171448" cy="753496"/>
          </a:xfrm>
          <a:custGeom>
            <a:avLst/>
            <a:gdLst>
              <a:gd name="connsiteX0" fmla="*/ 171448 w 171448"/>
              <a:gd name="connsiteY0" fmla="*/ 0 h 750898"/>
              <a:gd name="connsiteX1" fmla="*/ 32168 w 171448"/>
              <a:gd name="connsiteY1" fmla="*/ 211947 h 750898"/>
              <a:gd name="connsiteX2" fmla="*/ 1890 w 171448"/>
              <a:gd name="connsiteY2" fmla="*/ 466283 h 750898"/>
              <a:gd name="connsiteX3" fmla="*/ 68502 w 171448"/>
              <a:gd name="connsiteY3" fmla="*/ 750898 h 750898"/>
            </a:gdLst>
            <a:ahLst/>
            <a:cxnLst>
              <a:cxn ang="0">
                <a:pos x="connsiteX0" y="connsiteY0"/>
              </a:cxn>
              <a:cxn ang="0">
                <a:pos x="connsiteX1" y="connsiteY1"/>
              </a:cxn>
              <a:cxn ang="0">
                <a:pos x="connsiteX2" y="connsiteY2"/>
              </a:cxn>
              <a:cxn ang="0">
                <a:pos x="connsiteX3" y="connsiteY3"/>
              </a:cxn>
            </a:cxnLst>
            <a:rect l="l" t="t" r="r" b="b"/>
            <a:pathLst>
              <a:path w="171448" h="750898">
                <a:moveTo>
                  <a:pt x="171448" y="0"/>
                </a:moveTo>
                <a:cubicBezTo>
                  <a:pt x="115938" y="67116"/>
                  <a:pt x="60428" y="134233"/>
                  <a:pt x="32168" y="211947"/>
                </a:cubicBezTo>
                <a:cubicBezTo>
                  <a:pt x="3908" y="289661"/>
                  <a:pt x="-4166" y="376458"/>
                  <a:pt x="1890" y="466283"/>
                </a:cubicBezTo>
                <a:cubicBezTo>
                  <a:pt x="7946" y="556108"/>
                  <a:pt x="38224" y="653503"/>
                  <a:pt x="68502" y="750898"/>
                </a:cubicBezTo>
              </a:path>
            </a:pathLst>
          </a:custGeom>
          <a:noFill/>
          <a:ln w="25400" cap="sq" cmpd="sng" algn="ctr">
            <a:solidFill>
              <a:srgbClr val="C5D8FF"/>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92" name="Freihandform 233">
            <a:extLst>
              <a:ext uri="{FF2B5EF4-FFF2-40B4-BE49-F238E27FC236}">
                <a16:creationId xmlns:a16="http://schemas.microsoft.com/office/drawing/2014/main" id="{059686DF-9075-4170-A442-F05437EC5BD3}"/>
              </a:ext>
            </a:extLst>
          </p:cNvPr>
          <p:cNvSpPr/>
          <p:nvPr/>
        </p:nvSpPr>
        <p:spPr bwMode="gray">
          <a:xfrm>
            <a:off x="1455364" y="2623194"/>
            <a:ext cx="1326183" cy="583547"/>
          </a:xfrm>
          <a:custGeom>
            <a:avLst/>
            <a:gdLst>
              <a:gd name="connsiteX0" fmla="*/ 1326183 w 1326183"/>
              <a:gd name="connsiteY0" fmla="*/ 678231 h 678231"/>
              <a:gd name="connsiteX1" fmla="*/ 538951 w 1326183"/>
              <a:gd name="connsiteY1" fmla="*/ 532896 h 678231"/>
              <a:gd name="connsiteX2" fmla="*/ 0 w 1326183"/>
              <a:gd name="connsiteY2" fmla="*/ 0 h 678231"/>
            </a:gdLst>
            <a:ahLst/>
            <a:cxnLst>
              <a:cxn ang="0">
                <a:pos x="connsiteX0" y="connsiteY0"/>
              </a:cxn>
              <a:cxn ang="0">
                <a:pos x="connsiteX1" y="connsiteY1"/>
              </a:cxn>
              <a:cxn ang="0">
                <a:pos x="connsiteX2" y="connsiteY2"/>
              </a:cxn>
            </a:cxnLst>
            <a:rect l="l" t="t" r="r" b="b"/>
            <a:pathLst>
              <a:path w="1326183" h="678231">
                <a:moveTo>
                  <a:pt x="1326183" y="678231"/>
                </a:moveTo>
                <a:cubicBezTo>
                  <a:pt x="1043082" y="662082"/>
                  <a:pt x="759981" y="645934"/>
                  <a:pt x="538951" y="532896"/>
                </a:cubicBezTo>
                <a:cubicBezTo>
                  <a:pt x="317921" y="419858"/>
                  <a:pt x="158960" y="209929"/>
                  <a:pt x="0" y="0"/>
                </a:cubicBezTo>
              </a:path>
            </a:pathLst>
          </a:custGeom>
          <a:noFill/>
          <a:ln w="25400" cap="sq" cmpd="sng" algn="ctr">
            <a:solidFill>
              <a:srgbClr val="FFC000"/>
            </a:solidFill>
            <a:prstDash val="solid"/>
            <a:miter lim="800000"/>
            <a:tailEnd type="stealt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93" name="Freihandform 234">
            <a:extLst>
              <a:ext uri="{FF2B5EF4-FFF2-40B4-BE49-F238E27FC236}">
                <a16:creationId xmlns:a16="http://schemas.microsoft.com/office/drawing/2014/main" id="{CBAAECA5-7642-4488-90B8-871B8EF54B7D}"/>
              </a:ext>
            </a:extLst>
          </p:cNvPr>
          <p:cNvSpPr/>
          <p:nvPr/>
        </p:nvSpPr>
        <p:spPr bwMode="gray">
          <a:xfrm>
            <a:off x="1351449" y="2866061"/>
            <a:ext cx="799343" cy="258909"/>
          </a:xfrm>
          <a:custGeom>
            <a:avLst/>
            <a:gdLst>
              <a:gd name="connsiteX0" fmla="*/ 799343 w 799343"/>
              <a:gd name="connsiteY0" fmla="*/ 333059 h 333059"/>
              <a:gd name="connsiteX1" fmla="*/ 363338 w 799343"/>
              <a:gd name="connsiteY1" fmla="*/ 242225 h 333059"/>
              <a:gd name="connsiteX2" fmla="*/ 0 w 799343"/>
              <a:gd name="connsiteY2" fmla="*/ 0 h 333059"/>
            </a:gdLst>
            <a:ahLst/>
            <a:cxnLst>
              <a:cxn ang="0">
                <a:pos x="connsiteX0" y="connsiteY0"/>
              </a:cxn>
              <a:cxn ang="0">
                <a:pos x="connsiteX1" y="connsiteY1"/>
              </a:cxn>
              <a:cxn ang="0">
                <a:pos x="connsiteX2" y="connsiteY2"/>
              </a:cxn>
            </a:cxnLst>
            <a:rect l="l" t="t" r="r" b="b"/>
            <a:pathLst>
              <a:path w="799343" h="333059">
                <a:moveTo>
                  <a:pt x="799343" y="333059"/>
                </a:moveTo>
                <a:cubicBezTo>
                  <a:pt x="647952" y="315397"/>
                  <a:pt x="496562" y="297735"/>
                  <a:pt x="363338" y="242225"/>
                </a:cubicBezTo>
                <a:cubicBezTo>
                  <a:pt x="230114" y="186715"/>
                  <a:pt x="115057" y="93357"/>
                  <a:pt x="0" y="0"/>
                </a:cubicBezTo>
              </a:path>
            </a:pathLst>
          </a:custGeom>
          <a:noFill/>
          <a:ln w="25400" cap="sq" cmpd="sng" algn="ctr">
            <a:solidFill>
              <a:srgbClr val="FFC000"/>
            </a:solidFill>
            <a:prstDash val="solid"/>
            <a:miter lim="800000"/>
            <a:tailEnd type="stealt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94" name="Freihandform 235">
            <a:extLst>
              <a:ext uri="{FF2B5EF4-FFF2-40B4-BE49-F238E27FC236}">
                <a16:creationId xmlns:a16="http://schemas.microsoft.com/office/drawing/2014/main" id="{FB7144FA-5B0B-42AB-BFC3-2E941ECE00AB}"/>
              </a:ext>
            </a:extLst>
          </p:cNvPr>
          <p:cNvSpPr/>
          <p:nvPr/>
        </p:nvSpPr>
        <p:spPr bwMode="gray">
          <a:xfrm>
            <a:off x="1145558" y="3022798"/>
            <a:ext cx="605563" cy="312345"/>
          </a:xfrm>
          <a:custGeom>
            <a:avLst/>
            <a:gdLst>
              <a:gd name="connsiteX0" fmla="*/ 605563 w 605563"/>
              <a:gd name="connsiteY0" fmla="*/ 20971 h 136028"/>
              <a:gd name="connsiteX1" fmla="*/ 272503 w 605563"/>
              <a:gd name="connsiteY1" fmla="*/ 8859 h 136028"/>
              <a:gd name="connsiteX2" fmla="*/ 0 w 605563"/>
              <a:gd name="connsiteY2" fmla="*/ 136028 h 136028"/>
            </a:gdLst>
            <a:ahLst/>
            <a:cxnLst>
              <a:cxn ang="0">
                <a:pos x="connsiteX0" y="connsiteY0"/>
              </a:cxn>
              <a:cxn ang="0">
                <a:pos x="connsiteX1" y="connsiteY1"/>
              </a:cxn>
              <a:cxn ang="0">
                <a:pos x="connsiteX2" y="connsiteY2"/>
              </a:cxn>
            </a:cxnLst>
            <a:rect l="l" t="t" r="r" b="b"/>
            <a:pathLst>
              <a:path w="605563" h="136028">
                <a:moveTo>
                  <a:pt x="605563" y="20971"/>
                </a:moveTo>
                <a:cubicBezTo>
                  <a:pt x="489496" y="5327"/>
                  <a:pt x="373430" y="-10317"/>
                  <a:pt x="272503" y="8859"/>
                </a:cubicBezTo>
                <a:cubicBezTo>
                  <a:pt x="171576" y="28035"/>
                  <a:pt x="85788" y="82031"/>
                  <a:pt x="0" y="136028"/>
                </a:cubicBezTo>
              </a:path>
            </a:pathLst>
          </a:custGeom>
          <a:noFill/>
          <a:ln w="25400" cap="sq" cmpd="sng" algn="ctr">
            <a:solidFill>
              <a:srgbClr val="FFC000"/>
            </a:solidFill>
            <a:prstDash val="solid"/>
            <a:miter lim="800000"/>
            <a:tailEnd type="stealt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95" name="Textfeld 194">
            <a:extLst>
              <a:ext uri="{FF2B5EF4-FFF2-40B4-BE49-F238E27FC236}">
                <a16:creationId xmlns:a16="http://schemas.microsoft.com/office/drawing/2014/main" id="{10936618-D771-4707-8817-DDD2D17B0B52}"/>
              </a:ext>
            </a:extLst>
          </p:cNvPr>
          <p:cNvSpPr txBox="1"/>
          <p:nvPr/>
        </p:nvSpPr>
        <p:spPr>
          <a:xfrm>
            <a:off x="1980152" y="2928711"/>
            <a:ext cx="684803"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Wasserstoff</a:t>
            </a:r>
          </a:p>
        </p:txBody>
      </p:sp>
      <p:pic>
        <p:nvPicPr>
          <p:cNvPr id="196" name="Grafik 195">
            <a:extLst>
              <a:ext uri="{FF2B5EF4-FFF2-40B4-BE49-F238E27FC236}">
                <a16:creationId xmlns:a16="http://schemas.microsoft.com/office/drawing/2014/main" id="{F3942776-D6B5-4890-A7B6-F559FC8D85AF}"/>
              </a:ext>
            </a:extLst>
          </p:cNvPr>
          <p:cNvPicPr>
            <a:picLocks noChangeAspect="1"/>
          </p:cNvPicPr>
          <p:nvPr/>
        </p:nvPicPr>
        <p:blipFill>
          <a:blip r:embed="rId36"/>
          <a:stretch>
            <a:fillRect/>
          </a:stretch>
        </p:blipFill>
        <p:spPr>
          <a:xfrm>
            <a:off x="3384693" y="3475213"/>
            <a:ext cx="432000" cy="432000"/>
          </a:xfrm>
          <a:prstGeom prst="rect">
            <a:avLst/>
          </a:prstGeom>
        </p:spPr>
      </p:pic>
      <p:sp>
        <p:nvSpPr>
          <p:cNvPr id="197" name="Freihandform 238">
            <a:extLst>
              <a:ext uri="{FF2B5EF4-FFF2-40B4-BE49-F238E27FC236}">
                <a16:creationId xmlns:a16="http://schemas.microsoft.com/office/drawing/2014/main" id="{3B33A1D6-96FC-4A13-BAB1-AE3829800118}"/>
              </a:ext>
            </a:extLst>
          </p:cNvPr>
          <p:cNvSpPr/>
          <p:nvPr/>
        </p:nvSpPr>
        <p:spPr bwMode="gray">
          <a:xfrm>
            <a:off x="3665462" y="3275327"/>
            <a:ext cx="393616" cy="175613"/>
          </a:xfrm>
          <a:custGeom>
            <a:avLst/>
            <a:gdLst>
              <a:gd name="connsiteX0" fmla="*/ 393616 w 393616"/>
              <a:gd name="connsiteY0" fmla="*/ 0 h 175613"/>
              <a:gd name="connsiteX1" fmla="*/ 102946 w 393616"/>
              <a:gd name="connsiteY1" fmla="*/ 30278 h 175613"/>
              <a:gd name="connsiteX2" fmla="*/ 0 w 393616"/>
              <a:gd name="connsiteY2" fmla="*/ 175613 h 175613"/>
            </a:gdLst>
            <a:ahLst/>
            <a:cxnLst>
              <a:cxn ang="0">
                <a:pos x="connsiteX0" y="connsiteY0"/>
              </a:cxn>
              <a:cxn ang="0">
                <a:pos x="connsiteX1" y="connsiteY1"/>
              </a:cxn>
              <a:cxn ang="0">
                <a:pos x="connsiteX2" y="connsiteY2"/>
              </a:cxn>
            </a:cxnLst>
            <a:rect l="l" t="t" r="r" b="b"/>
            <a:pathLst>
              <a:path w="393616" h="175613">
                <a:moveTo>
                  <a:pt x="393616" y="0"/>
                </a:moveTo>
                <a:cubicBezTo>
                  <a:pt x="281082" y="504"/>
                  <a:pt x="168549" y="1009"/>
                  <a:pt x="102946" y="30278"/>
                </a:cubicBezTo>
                <a:cubicBezTo>
                  <a:pt x="37343" y="59547"/>
                  <a:pt x="18671" y="117580"/>
                  <a:pt x="0" y="175613"/>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98" name="Freihandform 239">
            <a:extLst>
              <a:ext uri="{FF2B5EF4-FFF2-40B4-BE49-F238E27FC236}">
                <a16:creationId xmlns:a16="http://schemas.microsoft.com/office/drawing/2014/main" id="{58A8BC7D-55AF-4A07-8614-05D403544062}"/>
              </a:ext>
            </a:extLst>
          </p:cNvPr>
          <p:cNvSpPr/>
          <p:nvPr/>
        </p:nvSpPr>
        <p:spPr bwMode="gray">
          <a:xfrm>
            <a:off x="3247624" y="3193512"/>
            <a:ext cx="357282" cy="248281"/>
          </a:xfrm>
          <a:custGeom>
            <a:avLst/>
            <a:gdLst>
              <a:gd name="connsiteX0" fmla="*/ 0 w 357282"/>
              <a:gd name="connsiteY0" fmla="*/ 0 h 248281"/>
              <a:gd name="connsiteX1" fmla="*/ 242225 w 357282"/>
              <a:gd name="connsiteY1" fmla="*/ 66612 h 248281"/>
              <a:gd name="connsiteX2" fmla="*/ 357282 w 357282"/>
              <a:gd name="connsiteY2" fmla="*/ 248281 h 248281"/>
            </a:gdLst>
            <a:ahLst/>
            <a:cxnLst>
              <a:cxn ang="0">
                <a:pos x="connsiteX0" y="connsiteY0"/>
              </a:cxn>
              <a:cxn ang="0">
                <a:pos x="connsiteX1" y="connsiteY1"/>
              </a:cxn>
              <a:cxn ang="0">
                <a:pos x="connsiteX2" y="connsiteY2"/>
              </a:cxn>
            </a:cxnLst>
            <a:rect l="l" t="t" r="r" b="b"/>
            <a:pathLst>
              <a:path w="357282" h="248281">
                <a:moveTo>
                  <a:pt x="0" y="0"/>
                </a:moveTo>
                <a:cubicBezTo>
                  <a:pt x="91339" y="12616"/>
                  <a:pt x="182678" y="25232"/>
                  <a:pt x="242225" y="66612"/>
                </a:cubicBezTo>
                <a:cubicBezTo>
                  <a:pt x="301772" y="107992"/>
                  <a:pt x="329527" y="178136"/>
                  <a:pt x="357282" y="248281"/>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99" name="Freihandform 240">
            <a:extLst>
              <a:ext uri="{FF2B5EF4-FFF2-40B4-BE49-F238E27FC236}">
                <a16:creationId xmlns:a16="http://schemas.microsoft.com/office/drawing/2014/main" id="{16B567E0-171B-4801-A73E-D3FAECC2A667}"/>
              </a:ext>
            </a:extLst>
          </p:cNvPr>
          <p:cNvSpPr/>
          <p:nvPr/>
        </p:nvSpPr>
        <p:spPr bwMode="gray">
          <a:xfrm>
            <a:off x="1907120" y="3449620"/>
            <a:ext cx="1447295" cy="325826"/>
          </a:xfrm>
          <a:custGeom>
            <a:avLst/>
            <a:gdLst>
              <a:gd name="connsiteX0" fmla="*/ 1447295 w 1447295"/>
              <a:gd name="connsiteY0" fmla="*/ 296725 h 325826"/>
              <a:gd name="connsiteX1" fmla="*/ 999179 w 1447295"/>
              <a:gd name="connsiteY1" fmla="*/ 320948 h 325826"/>
              <a:gd name="connsiteX2" fmla="*/ 387560 w 1447295"/>
              <a:gd name="connsiteY2" fmla="*/ 211947 h 325826"/>
              <a:gd name="connsiteX3" fmla="*/ 0 w 1447295"/>
              <a:gd name="connsiteY3" fmla="*/ 0 h 325826"/>
            </a:gdLst>
            <a:ahLst/>
            <a:cxnLst>
              <a:cxn ang="0">
                <a:pos x="connsiteX0" y="connsiteY0"/>
              </a:cxn>
              <a:cxn ang="0">
                <a:pos x="connsiteX1" y="connsiteY1"/>
              </a:cxn>
              <a:cxn ang="0">
                <a:pos x="connsiteX2" y="connsiteY2"/>
              </a:cxn>
              <a:cxn ang="0">
                <a:pos x="connsiteX3" y="connsiteY3"/>
              </a:cxn>
            </a:cxnLst>
            <a:rect l="l" t="t" r="r" b="b"/>
            <a:pathLst>
              <a:path w="1447295" h="325826">
                <a:moveTo>
                  <a:pt x="1447295" y="296725"/>
                </a:moveTo>
                <a:cubicBezTo>
                  <a:pt x="1311548" y="315901"/>
                  <a:pt x="1175801" y="335078"/>
                  <a:pt x="999179" y="320948"/>
                </a:cubicBezTo>
                <a:cubicBezTo>
                  <a:pt x="822557" y="306818"/>
                  <a:pt x="554090" y="265438"/>
                  <a:pt x="387560" y="211947"/>
                </a:cubicBezTo>
                <a:cubicBezTo>
                  <a:pt x="221030" y="158456"/>
                  <a:pt x="110515" y="79228"/>
                  <a:pt x="0" y="0"/>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00" name="Freihandform 241">
            <a:extLst>
              <a:ext uri="{FF2B5EF4-FFF2-40B4-BE49-F238E27FC236}">
                <a16:creationId xmlns:a16="http://schemas.microsoft.com/office/drawing/2014/main" id="{D6BF4B9F-0A7C-45DA-AF93-7F4B4EA0D930}"/>
              </a:ext>
            </a:extLst>
          </p:cNvPr>
          <p:cNvSpPr/>
          <p:nvPr/>
        </p:nvSpPr>
        <p:spPr bwMode="gray">
          <a:xfrm>
            <a:off x="1921441" y="3281383"/>
            <a:ext cx="363338" cy="375449"/>
          </a:xfrm>
          <a:custGeom>
            <a:avLst/>
            <a:gdLst>
              <a:gd name="connsiteX0" fmla="*/ 363338 w 363338"/>
              <a:gd name="connsiteY0" fmla="*/ 375449 h 375449"/>
              <a:gd name="connsiteX1" fmla="*/ 127168 w 363338"/>
              <a:gd name="connsiteY1" fmla="*/ 145335 h 375449"/>
              <a:gd name="connsiteX2" fmla="*/ 0 w 363338"/>
              <a:gd name="connsiteY2" fmla="*/ 0 h 375449"/>
            </a:gdLst>
            <a:ahLst/>
            <a:cxnLst>
              <a:cxn ang="0">
                <a:pos x="connsiteX0" y="connsiteY0"/>
              </a:cxn>
              <a:cxn ang="0">
                <a:pos x="connsiteX1" y="connsiteY1"/>
              </a:cxn>
              <a:cxn ang="0">
                <a:pos x="connsiteX2" y="connsiteY2"/>
              </a:cxn>
            </a:cxnLst>
            <a:rect l="l" t="t" r="r" b="b"/>
            <a:pathLst>
              <a:path w="363338" h="375449">
                <a:moveTo>
                  <a:pt x="363338" y="375449"/>
                </a:moveTo>
                <a:cubicBezTo>
                  <a:pt x="275531" y="291679"/>
                  <a:pt x="187724" y="207910"/>
                  <a:pt x="127168" y="145335"/>
                </a:cubicBezTo>
                <a:cubicBezTo>
                  <a:pt x="66612" y="82760"/>
                  <a:pt x="33306" y="41380"/>
                  <a:pt x="0" y="0"/>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01" name="Textfeld 200">
            <a:extLst>
              <a:ext uri="{FF2B5EF4-FFF2-40B4-BE49-F238E27FC236}">
                <a16:creationId xmlns:a16="http://schemas.microsoft.com/office/drawing/2014/main" id="{D5F5A850-A797-4E34-8465-F5DF1C8E526A}"/>
              </a:ext>
            </a:extLst>
          </p:cNvPr>
          <p:cNvSpPr txBox="1"/>
          <p:nvPr/>
        </p:nvSpPr>
        <p:spPr>
          <a:xfrm>
            <a:off x="3695300" y="3089190"/>
            <a:ext cx="357790"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CO2</a:t>
            </a:r>
          </a:p>
        </p:txBody>
      </p:sp>
      <p:sp>
        <p:nvSpPr>
          <p:cNvPr id="202" name="Textfeld 201">
            <a:extLst>
              <a:ext uri="{FF2B5EF4-FFF2-40B4-BE49-F238E27FC236}">
                <a16:creationId xmlns:a16="http://schemas.microsoft.com/office/drawing/2014/main" id="{23D4A46E-C783-446A-B95D-E45B39287AAD}"/>
              </a:ext>
            </a:extLst>
          </p:cNvPr>
          <p:cNvSpPr txBox="1"/>
          <p:nvPr/>
        </p:nvSpPr>
        <p:spPr>
          <a:xfrm>
            <a:off x="3404952" y="3081060"/>
            <a:ext cx="300082"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H2</a:t>
            </a:r>
          </a:p>
        </p:txBody>
      </p:sp>
      <p:sp>
        <p:nvSpPr>
          <p:cNvPr id="203" name="Textfeld 202">
            <a:extLst>
              <a:ext uri="{FF2B5EF4-FFF2-40B4-BE49-F238E27FC236}">
                <a16:creationId xmlns:a16="http://schemas.microsoft.com/office/drawing/2014/main" id="{AF1F988E-696C-4A83-9F40-0ABBF9D508EB}"/>
              </a:ext>
            </a:extLst>
          </p:cNvPr>
          <p:cNvSpPr txBox="1"/>
          <p:nvPr/>
        </p:nvSpPr>
        <p:spPr>
          <a:xfrm>
            <a:off x="2679649" y="3580513"/>
            <a:ext cx="516488"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Methan</a:t>
            </a:r>
          </a:p>
        </p:txBody>
      </p:sp>
      <p:sp>
        <p:nvSpPr>
          <p:cNvPr id="204" name="Textfeld 203">
            <a:extLst>
              <a:ext uri="{FF2B5EF4-FFF2-40B4-BE49-F238E27FC236}">
                <a16:creationId xmlns:a16="http://schemas.microsoft.com/office/drawing/2014/main" id="{3BA5F619-544E-4993-8F53-07F18EBEA6BA}"/>
              </a:ext>
            </a:extLst>
          </p:cNvPr>
          <p:cNvSpPr txBox="1"/>
          <p:nvPr/>
        </p:nvSpPr>
        <p:spPr>
          <a:xfrm>
            <a:off x="3179985" y="3850543"/>
            <a:ext cx="848309"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err="1">
                <a:solidFill>
                  <a:prstClr val="black"/>
                </a:solidFill>
                <a:latin typeface="Calibri"/>
              </a:rPr>
              <a:t>Methanisierung</a:t>
            </a:r>
            <a:endParaRPr lang="de-DE" sz="800" dirty="0">
              <a:solidFill>
                <a:prstClr val="black"/>
              </a:solidFill>
              <a:latin typeface="Calibri"/>
            </a:endParaRPr>
          </a:p>
        </p:txBody>
      </p:sp>
      <p:sp>
        <p:nvSpPr>
          <p:cNvPr id="205" name="Freihandform 246">
            <a:extLst>
              <a:ext uri="{FF2B5EF4-FFF2-40B4-BE49-F238E27FC236}">
                <a16:creationId xmlns:a16="http://schemas.microsoft.com/office/drawing/2014/main" id="{E39953C3-8161-4C9A-8FC6-40D7944E7F86}"/>
              </a:ext>
            </a:extLst>
          </p:cNvPr>
          <p:cNvSpPr/>
          <p:nvPr/>
        </p:nvSpPr>
        <p:spPr bwMode="gray">
          <a:xfrm>
            <a:off x="3841075" y="3658947"/>
            <a:ext cx="920169" cy="175612"/>
          </a:xfrm>
          <a:custGeom>
            <a:avLst/>
            <a:gdLst>
              <a:gd name="connsiteX0" fmla="*/ 0 w 853844"/>
              <a:gd name="connsiteY0" fmla="*/ 8740 h 99574"/>
              <a:gd name="connsiteX1" fmla="*/ 369394 w 853844"/>
              <a:gd name="connsiteY1" fmla="*/ 8740 h 99574"/>
              <a:gd name="connsiteX2" fmla="*/ 853844 w 853844"/>
              <a:gd name="connsiteY2" fmla="*/ 99574 h 99574"/>
            </a:gdLst>
            <a:ahLst/>
            <a:cxnLst>
              <a:cxn ang="0">
                <a:pos x="connsiteX0" y="connsiteY0"/>
              </a:cxn>
              <a:cxn ang="0">
                <a:pos x="connsiteX1" y="connsiteY1"/>
              </a:cxn>
              <a:cxn ang="0">
                <a:pos x="connsiteX2" y="connsiteY2"/>
              </a:cxn>
            </a:cxnLst>
            <a:rect l="l" t="t" r="r" b="b"/>
            <a:pathLst>
              <a:path w="853844" h="99574">
                <a:moveTo>
                  <a:pt x="0" y="8740"/>
                </a:moveTo>
                <a:cubicBezTo>
                  <a:pt x="113543" y="1170"/>
                  <a:pt x="227087" y="-6399"/>
                  <a:pt x="369394" y="8740"/>
                </a:cubicBezTo>
                <a:cubicBezTo>
                  <a:pt x="511701" y="23879"/>
                  <a:pt x="682772" y="61726"/>
                  <a:pt x="853844" y="99574"/>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06" name="Freihandform 248">
            <a:extLst>
              <a:ext uri="{FF2B5EF4-FFF2-40B4-BE49-F238E27FC236}">
                <a16:creationId xmlns:a16="http://schemas.microsoft.com/office/drawing/2014/main" id="{6896A962-03E3-4B60-87E5-E8AF8D1EA88B}"/>
              </a:ext>
            </a:extLst>
          </p:cNvPr>
          <p:cNvSpPr/>
          <p:nvPr/>
        </p:nvSpPr>
        <p:spPr bwMode="gray">
          <a:xfrm>
            <a:off x="3253679" y="2923754"/>
            <a:ext cx="1834856" cy="274829"/>
          </a:xfrm>
          <a:custGeom>
            <a:avLst/>
            <a:gdLst>
              <a:gd name="connsiteX0" fmla="*/ 0 w 1834856"/>
              <a:gd name="connsiteY0" fmla="*/ 183994 h 274829"/>
              <a:gd name="connsiteX1" fmla="*/ 151391 w 1834856"/>
              <a:gd name="connsiteY1" fmla="*/ 111327 h 274829"/>
              <a:gd name="connsiteX2" fmla="*/ 526840 w 1834856"/>
              <a:gd name="connsiteY2" fmla="*/ 26548 h 274829"/>
              <a:gd name="connsiteX3" fmla="*/ 1029457 w 1834856"/>
              <a:gd name="connsiteY3" fmla="*/ 2325 h 274829"/>
              <a:gd name="connsiteX4" fmla="*/ 1441240 w 1834856"/>
              <a:gd name="connsiteY4" fmla="*/ 74993 h 274829"/>
              <a:gd name="connsiteX5" fmla="*/ 1834856 w 1834856"/>
              <a:gd name="connsiteY5" fmla="*/ 274829 h 27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856" h="274829">
                <a:moveTo>
                  <a:pt x="0" y="183994"/>
                </a:moveTo>
                <a:cubicBezTo>
                  <a:pt x="31792" y="160781"/>
                  <a:pt x="63584" y="137568"/>
                  <a:pt x="151391" y="111327"/>
                </a:cubicBezTo>
                <a:cubicBezTo>
                  <a:pt x="239198" y="85086"/>
                  <a:pt x="380496" y="44715"/>
                  <a:pt x="526840" y="26548"/>
                </a:cubicBezTo>
                <a:cubicBezTo>
                  <a:pt x="673184" y="8381"/>
                  <a:pt x="877057" y="-5749"/>
                  <a:pt x="1029457" y="2325"/>
                </a:cubicBezTo>
                <a:cubicBezTo>
                  <a:pt x="1181857" y="10399"/>
                  <a:pt x="1307007" y="29576"/>
                  <a:pt x="1441240" y="74993"/>
                </a:cubicBezTo>
                <a:cubicBezTo>
                  <a:pt x="1575473" y="120410"/>
                  <a:pt x="1705164" y="197619"/>
                  <a:pt x="1834856" y="274829"/>
                </a:cubicBezTo>
              </a:path>
            </a:pathLst>
          </a:custGeom>
          <a:noFill/>
          <a:ln w="25400" cap="sq" cmpd="sng" algn="ctr">
            <a:solidFill>
              <a:srgbClr val="FFC000"/>
            </a:solidFill>
            <a:prstDash val="solid"/>
            <a:miter lim="800000"/>
            <a:tailEnd type="triangl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07" name="Textfeld 206">
            <a:extLst>
              <a:ext uri="{FF2B5EF4-FFF2-40B4-BE49-F238E27FC236}">
                <a16:creationId xmlns:a16="http://schemas.microsoft.com/office/drawing/2014/main" id="{39D1F961-EBC5-4128-B195-F5DA0891F554}"/>
              </a:ext>
            </a:extLst>
          </p:cNvPr>
          <p:cNvSpPr txBox="1"/>
          <p:nvPr/>
        </p:nvSpPr>
        <p:spPr>
          <a:xfrm>
            <a:off x="4193153" y="2748375"/>
            <a:ext cx="300082"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H2</a:t>
            </a:r>
          </a:p>
        </p:txBody>
      </p:sp>
      <p:sp>
        <p:nvSpPr>
          <p:cNvPr id="208" name="Textfeld 207">
            <a:extLst>
              <a:ext uri="{FF2B5EF4-FFF2-40B4-BE49-F238E27FC236}">
                <a16:creationId xmlns:a16="http://schemas.microsoft.com/office/drawing/2014/main" id="{EE1C7299-98F4-4202-BA04-2E63F992BFE1}"/>
              </a:ext>
            </a:extLst>
          </p:cNvPr>
          <p:cNvSpPr txBox="1"/>
          <p:nvPr/>
        </p:nvSpPr>
        <p:spPr>
          <a:xfrm>
            <a:off x="1460046" y="676179"/>
            <a:ext cx="1420582" cy="246221"/>
          </a:xfrm>
          <a:prstGeom prst="rect">
            <a:avLst/>
          </a:prstGeom>
          <a:solidFill>
            <a:srgbClr val="C5D8FF"/>
          </a:solidFill>
        </p:spPr>
        <p:txBody>
          <a:bodyPr wrap="none" rtlCol="0">
            <a:spAutoFit/>
          </a:bodyPr>
          <a:lstStyle/>
          <a:p>
            <a:pPr>
              <a:spcBef>
                <a:spcPts val="600"/>
              </a:spcBef>
              <a:buFont typeface="Arial" panose="020B0604020202020204" pitchFamily="34" charset="0"/>
              <a:buNone/>
            </a:pPr>
            <a:r>
              <a:rPr lang="de-DE" sz="1000" b="1" dirty="0">
                <a:solidFill>
                  <a:prstClr val="black"/>
                </a:solidFill>
                <a:latin typeface="Calibri"/>
              </a:rPr>
              <a:t>Strom: 501 TWh (2019)</a:t>
            </a:r>
          </a:p>
        </p:txBody>
      </p:sp>
      <p:sp>
        <p:nvSpPr>
          <p:cNvPr id="209" name="Textfeld 208">
            <a:extLst>
              <a:ext uri="{FF2B5EF4-FFF2-40B4-BE49-F238E27FC236}">
                <a16:creationId xmlns:a16="http://schemas.microsoft.com/office/drawing/2014/main" id="{98A60967-9FDA-423D-A9B4-A9DE4C9544FB}"/>
              </a:ext>
            </a:extLst>
          </p:cNvPr>
          <p:cNvSpPr txBox="1"/>
          <p:nvPr/>
        </p:nvSpPr>
        <p:spPr>
          <a:xfrm>
            <a:off x="6514918" y="4365973"/>
            <a:ext cx="461986"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Erdgas</a:t>
            </a:r>
          </a:p>
        </p:txBody>
      </p:sp>
      <p:sp>
        <p:nvSpPr>
          <p:cNvPr id="210" name="Textfeld 209">
            <a:extLst>
              <a:ext uri="{FF2B5EF4-FFF2-40B4-BE49-F238E27FC236}">
                <a16:creationId xmlns:a16="http://schemas.microsoft.com/office/drawing/2014/main" id="{4166278E-886A-42CB-8429-9DB715B711A7}"/>
              </a:ext>
            </a:extLst>
          </p:cNvPr>
          <p:cNvSpPr txBox="1"/>
          <p:nvPr/>
        </p:nvSpPr>
        <p:spPr>
          <a:xfrm>
            <a:off x="3960123" y="3682359"/>
            <a:ext cx="516488"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Methan</a:t>
            </a:r>
          </a:p>
        </p:txBody>
      </p:sp>
      <p:pic>
        <p:nvPicPr>
          <p:cNvPr id="211" name="Grafik 210">
            <a:extLst>
              <a:ext uri="{FF2B5EF4-FFF2-40B4-BE49-F238E27FC236}">
                <a16:creationId xmlns:a16="http://schemas.microsoft.com/office/drawing/2014/main" id="{E341BC64-710C-41F2-AB0C-1187292BFBE1}"/>
              </a:ext>
            </a:extLst>
          </p:cNvPr>
          <p:cNvPicPr>
            <a:picLocks noChangeAspect="1"/>
          </p:cNvPicPr>
          <p:nvPr/>
        </p:nvPicPr>
        <p:blipFill>
          <a:blip r:embed="rId9"/>
          <a:stretch>
            <a:fillRect/>
          </a:stretch>
        </p:blipFill>
        <p:spPr>
          <a:xfrm>
            <a:off x="6438624" y="3503272"/>
            <a:ext cx="421200" cy="430883"/>
          </a:xfrm>
          <a:prstGeom prst="rect">
            <a:avLst/>
          </a:prstGeom>
        </p:spPr>
      </p:pic>
      <p:sp>
        <p:nvSpPr>
          <p:cNvPr id="212" name="Textfeld 211">
            <a:extLst>
              <a:ext uri="{FF2B5EF4-FFF2-40B4-BE49-F238E27FC236}">
                <a16:creationId xmlns:a16="http://schemas.microsoft.com/office/drawing/2014/main" id="{A11633F4-76BE-46DF-A5EC-DAA6E8FC7ECB}"/>
              </a:ext>
            </a:extLst>
          </p:cNvPr>
          <p:cNvSpPr txBox="1"/>
          <p:nvPr/>
        </p:nvSpPr>
        <p:spPr>
          <a:xfrm>
            <a:off x="6523719" y="3864767"/>
            <a:ext cx="692818"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Gasspeicher</a:t>
            </a:r>
          </a:p>
        </p:txBody>
      </p:sp>
    </p:spTree>
    <p:extLst>
      <p:ext uri="{BB962C8B-B14F-4D97-AF65-F5344CB8AC3E}">
        <p14:creationId xmlns:p14="http://schemas.microsoft.com/office/powerpoint/2010/main" val="273178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5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5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5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5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6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6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6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6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6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6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6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57"/>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5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55"/>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131"/>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42"/>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45"/>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40"/>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44"/>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41"/>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46"/>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143"/>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167"/>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6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68"/>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5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71"/>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7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70"/>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7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54"/>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72"/>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73"/>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0"/>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174"/>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75"/>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191"/>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183"/>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206"/>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207"/>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85"/>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grpId="0" nodeType="clickEffect">
                                  <p:stCondLst>
                                    <p:cond delay="0"/>
                                  </p:stCondLst>
                                  <p:childTnLst>
                                    <p:set>
                                      <p:cBhvr>
                                        <p:cTn id="156" dur="1" fill="hold">
                                          <p:stCondLst>
                                            <p:cond delay="0"/>
                                          </p:stCondLst>
                                        </p:cTn>
                                        <p:tgtEl>
                                          <p:spTgt spid="202"/>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98"/>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196"/>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204"/>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205"/>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210"/>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201"/>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197"/>
                                        </p:tgtEl>
                                        <p:attrNameLst>
                                          <p:attrName>style.visibility</p:attrName>
                                        </p:attrNameLst>
                                      </p:cBhvr>
                                      <p:to>
                                        <p:strVal val="visible"/>
                                      </p:to>
                                    </p:se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nodeType="clickEffect">
                                  <p:stCondLst>
                                    <p:cond delay="0"/>
                                  </p:stCondLst>
                                  <p:childTnLst>
                                    <p:set>
                                      <p:cBhvr>
                                        <p:cTn id="176" dur="1" fill="hold">
                                          <p:stCondLst>
                                            <p:cond delay="0"/>
                                          </p:stCondLst>
                                        </p:cTn>
                                        <p:tgtEl>
                                          <p:spTgt spid="211"/>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212"/>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84"/>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69"/>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nodeType="clickEffect">
                                  <p:stCondLst>
                                    <p:cond delay="0"/>
                                  </p:stCondLst>
                                  <p:childTnLst>
                                    <p:set>
                                      <p:cBhvr>
                                        <p:cTn id="188" dur="1" fill="hold">
                                          <p:stCondLst>
                                            <p:cond delay="0"/>
                                          </p:stCondLst>
                                        </p:cTn>
                                        <p:tgtEl>
                                          <p:spTgt spid="176"/>
                                        </p:tgtEl>
                                        <p:attrNameLst>
                                          <p:attrName>style.visibility</p:attrName>
                                        </p:attrNameLst>
                                      </p:cBhvr>
                                      <p:to>
                                        <p:strVal val="visible"/>
                                      </p:to>
                                    </p:set>
                                  </p:childTnLst>
                                </p:cTn>
                              </p:par>
                              <p:par>
                                <p:cTn id="189" presetID="1" presetClass="entr" presetSubtype="0" fill="hold" nodeType="withEffect">
                                  <p:stCondLst>
                                    <p:cond delay="0"/>
                                  </p:stCondLst>
                                  <p:childTnLst>
                                    <p:set>
                                      <p:cBhvr>
                                        <p:cTn id="190" dur="1" fill="hold">
                                          <p:stCondLst>
                                            <p:cond delay="0"/>
                                          </p:stCondLst>
                                        </p:cTn>
                                        <p:tgtEl>
                                          <p:spTgt spid="178"/>
                                        </p:tgtEl>
                                        <p:attrNameLst>
                                          <p:attrName>style.visibility</p:attrName>
                                        </p:attrNameLst>
                                      </p:cBhvr>
                                      <p:to>
                                        <p:strVal val="visible"/>
                                      </p:to>
                                    </p:set>
                                  </p:childTnLst>
                                </p:cTn>
                              </p:par>
                              <p:par>
                                <p:cTn id="191" presetID="1" presetClass="entr" presetSubtype="0" fill="hold" nodeType="withEffect">
                                  <p:stCondLst>
                                    <p:cond delay="0"/>
                                  </p:stCondLst>
                                  <p:childTnLst>
                                    <p:set>
                                      <p:cBhvr>
                                        <p:cTn id="192" dur="1" fill="hold">
                                          <p:stCondLst>
                                            <p:cond delay="0"/>
                                          </p:stCondLst>
                                        </p:cTn>
                                        <p:tgtEl>
                                          <p:spTgt spid="177"/>
                                        </p:tgtEl>
                                        <p:attrNameLst>
                                          <p:attrName>style.visibility</p:attrName>
                                        </p:attrNameLst>
                                      </p:cBhvr>
                                      <p:to>
                                        <p:strVal val="visible"/>
                                      </p:to>
                                    </p:set>
                                  </p:childTnLst>
                                </p:cTn>
                              </p:par>
                              <p:par>
                                <p:cTn id="193" presetID="1" presetClass="entr" presetSubtype="0" fill="hold" nodeType="withEffect">
                                  <p:stCondLst>
                                    <p:cond delay="0"/>
                                  </p:stCondLst>
                                  <p:childTnLst>
                                    <p:set>
                                      <p:cBhvr>
                                        <p:cTn id="194" dur="1" fill="hold">
                                          <p:stCondLst>
                                            <p:cond delay="0"/>
                                          </p:stCondLst>
                                        </p:cTn>
                                        <p:tgtEl>
                                          <p:spTgt spid="179"/>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186"/>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188"/>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189"/>
                                        </p:tgtEl>
                                        <p:attrNameLst>
                                          <p:attrName>style.visibility</p:attrName>
                                        </p:attrNameLst>
                                      </p:cBhvr>
                                      <p:to>
                                        <p:strVal val="visible"/>
                                      </p:to>
                                    </p:set>
                                  </p:childTnLst>
                                </p:cTn>
                              </p:par>
                              <p:par>
                                <p:cTn id="203" presetID="1" presetClass="entr" presetSubtype="0" fill="hold" nodeType="withEffect">
                                  <p:stCondLst>
                                    <p:cond delay="0"/>
                                  </p:stCondLst>
                                  <p:childTnLst>
                                    <p:set>
                                      <p:cBhvr>
                                        <p:cTn id="204" dur="1" fill="hold">
                                          <p:stCondLst>
                                            <p:cond delay="0"/>
                                          </p:stCondLst>
                                        </p:cTn>
                                        <p:tgtEl>
                                          <p:spTgt spid="190"/>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187"/>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68"/>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182"/>
                                        </p:tgtEl>
                                        <p:attrNameLst>
                                          <p:attrName>style.visibility</p:attrName>
                                        </p:attrNameLst>
                                      </p:cBhvr>
                                      <p:to>
                                        <p:strVal val="visible"/>
                                      </p:to>
                                    </p:set>
                                  </p:childTnLst>
                                </p:cTn>
                              </p:par>
                            </p:childTnLst>
                          </p:cTn>
                        </p:par>
                      </p:childTnLst>
                    </p:cTn>
                  </p:par>
                  <p:par>
                    <p:cTn id="213" fill="hold">
                      <p:stCondLst>
                        <p:cond delay="indefinite"/>
                      </p:stCondLst>
                      <p:childTnLst>
                        <p:par>
                          <p:cTn id="214" fill="hold">
                            <p:stCondLst>
                              <p:cond delay="0"/>
                            </p:stCondLst>
                            <p:childTnLst>
                              <p:par>
                                <p:cTn id="215" presetID="1" presetClass="entr" presetSubtype="0" fill="hold" grpId="0" nodeType="clickEffect">
                                  <p:stCondLst>
                                    <p:cond delay="0"/>
                                  </p:stCondLst>
                                  <p:childTnLst>
                                    <p:set>
                                      <p:cBhvr>
                                        <p:cTn id="216" dur="1" fill="hold">
                                          <p:stCondLst>
                                            <p:cond delay="0"/>
                                          </p:stCondLst>
                                        </p:cTn>
                                        <p:tgtEl>
                                          <p:spTgt spid="195"/>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192"/>
                                        </p:tgtEl>
                                        <p:attrNameLst>
                                          <p:attrName>style.visibility</p:attrName>
                                        </p:attrNameLst>
                                      </p:cBhvr>
                                      <p:to>
                                        <p:strVal val="visible"/>
                                      </p:to>
                                    </p:set>
                                  </p:childTnLst>
                                </p:cTn>
                              </p:par>
                              <p:par>
                                <p:cTn id="219" presetID="1" presetClass="entr" presetSubtype="0" fill="hold" grpId="0" nodeType="withEffect">
                                  <p:stCondLst>
                                    <p:cond delay="0"/>
                                  </p:stCondLst>
                                  <p:childTnLst>
                                    <p:set>
                                      <p:cBhvr>
                                        <p:cTn id="220" dur="1" fill="hold">
                                          <p:stCondLst>
                                            <p:cond delay="0"/>
                                          </p:stCondLst>
                                        </p:cTn>
                                        <p:tgtEl>
                                          <p:spTgt spid="193"/>
                                        </p:tgtEl>
                                        <p:attrNameLst>
                                          <p:attrName>style.visibility</p:attrName>
                                        </p:attrNameLst>
                                      </p:cBhvr>
                                      <p:to>
                                        <p:strVal val="visible"/>
                                      </p:to>
                                    </p:set>
                                  </p:childTnLst>
                                </p:cTn>
                              </p:par>
                              <p:par>
                                <p:cTn id="221" presetID="1" presetClass="entr" presetSubtype="0" fill="hold" grpId="0" nodeType="withEffect">
                                  <p:stCondLst>
                                    <p:cond delay="0"/>
                                  </p:stCondLst>
                                  <p:childTnLst>
                                    <p:set>
                                      <p:cBhvr>
                                        <p:cTn id="222" dur="1" fill="hold">
                                          <p:stCondLst>
                                            <p:cond delay="0"/>
                                          </p:stCondLst>
                                        </p:cTn>
                                        <p:tgtEl>
                                          <p:spTgt spid="194"/>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ntr" presetSubtype="0" fill="hold" grpId="0" nodeType="clickEffect">
                                  <p:stCondLst>
                                    <p:cond delay="0"/>
                                  </p:stCondLst>
                                  <p:childTnLst>
                                    <p:set>
                                      <p:cBhvr>
                                        <p:cTn id="226" dur="1" fill="hold">
                                          <p:stCondLst>
                                            <p:cond delay="0"/>
                                          </p:stCondLst>
                                        </p:cTn>
                                        <p:tgtEl>
                                          <p:spTgt spid="203"/>
                                        </p:tgtEl>
                                        <p:attrNameLst>
                                          <p:attrName>style.visibility</p:attrName>
                                        </p:attrNameLst>
                                      </p:cBhvr>
                                      <p:to>
                                        <p:strVal val="visible"/>
                                      </p:to>
                                    </p:set>
                                  </p:childTnLst>
                                </p:cTn>
                              </p:par>
                              <p:par>
                                <p:cTn id="227" presetID="1" presetClass="entr" presetSubtype="0" fill="hold" grpId="0" nodeType="withEffect">
                                  <p:stCondLst>
                                    <p:cond delay="0"/>
                                  </p:stCondLst>
                                  <p:childTnLst>
                                    <p:set>
                                      <p:cBhvr>
                                        <p:cTn id="228" dur="1" fill="hold">
                                          <p:stCondLst>
                                            <p:cond delay="0"/>
                                          </p:stCondLst>
                                        </p:cTn>
                                        <p:tgtEl>
                                          <p:spTgt spid="200"/>
                                        </p:tgtEl>
                                        <p:attrNameLst>
                                          <p:attrName>style.visibility</p:attrName>
                                        </p:attrNameLst>
                                      </p:cBhvr>
                                      <p:to>
                                        <p:strVal val="visible"/>
                                      </p:to>
                                    </p:set>
                                  </p:childTnLst>
                                </p:cTn>
                              </p:par>
                              <p:par>
                                <p:cTn id="229" presetID="1" presetClass="entr" presetSubtype="0" fill="hold" grpId="0" nodeType="withEffect">
                                  <p:stCondLst>
                                    <p:cond delay="0"/>
                                  </p:stCondLst>
                                  <p:childTnLst>
                                    <p:set>
                                      <p:cBhvr>
                                        <p:cTn id="230" dur="1" fill="hold">
                                          <p:stCondLst>
                                            <p:cond delay="0"/>
                                          </p:stCondLst>
                                        </p:cTn>
                                        <p:tgtEl>
                                          <p:spTgt spid="199"/>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1" presetClass="entr" presetSubtype="0" fill="hold" grpId="0" nodeType="clickEffect">
                                  <p:stCondLst>
                                    <p:cond delay="0"/>
                                  </p:stCondLst>
                                  <p:childTnLst>
                                    <p:set>
                                      <p:cBhvr>
                                        <p:cTn id="234" dur="1" fill="hold">
                                          <p:stCondLst>
                                            <p:cond delay="0"/>
                                          </p:stCondLst>
                                        </p:cTn>
                                        <p:tgtEl>
                                          <p:spTgt spid="208"/>
                                        </p:tgtEl>
                                        <p:attrNameLst>
                                          <p:attrName>style.visibility</p:attrName>
                                        </p:attrNameLst>
                                      </p:cBhvr>
                                      <p:to>
                                        <p:strVal val="visible"/>
                                      </p:to>
                                    </p:set>
                                  </p:childTnLst>
                                </p:cTn>
                              </p:par>
                              <p:par>
                                <p:cTn id="235" presetID="1" presetClass="entr" presetSubtype="0" fill="hold" grpId="0" nodeType="withEffect">
                                  <p:stCondLst>
                                    <p:cond delay="0"/>
                                  </p:stCondLst>
                                  <p:childTnLst>
                                    <p:set>
                                      <p:cBhvr>
                                        <p:cTn id="236" dur="1" fill="hold">
                                          <p:stCondLst>
                                            <p:cond delay="0"/>
                                          </p:stCondLst>
                                        </p:cTn>
                                        <p:tgtEl>
                                          <p:spTgt spid="181"/>
                                        </p:tgtEl>
                                        <p:attrNameLst>
                                          <p:attrName>style.visibility</p:attrName>
                                        </p:attrNameLst>
                                      </p:cBhvr>
                                      <p:to>
                                        <p:strVal val="visible"/>
                                      </p:to>
                                    </p:set>
                                  </p:childTnLst>
                                </p:cTn>
                              </p:par>
                              <p:par>
                                <p:cTn id="237" presetID="1" presetClass="entr" presetSubtype="0" fill="hold" grpId="0" nodeType="withEffect">
                                  <p:stCondLst>
                                    <p:cond delay="0"/>
                                  </p:stCondLst>
                                  <p:childTnLst>
                                    <p:set>
                                      <p:cBhvr>
                                        <p:cTn id="238" dur="1" fill="hold">
                                          <p:stCondLst>
                                            <p:cond delay="0"/>
                                          </p:stCondLst>
                                        </p:cTn>
                                        <p:tgtEl>
                                          <p:spTgt spid="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138" grpId="0"/>
      <p:bldP spid="139" grpId="0"/>
      <p:bldP spid="140" grpId="0"/>
      <p:bldP spid="143" grpId="0" animBg="1"/>
      <p:bldP spid="144" grpId="0" animBg="1"/>
      <p:bldP spid="145" grpId="0" animBg="1"/>
      <p:bldP spid="146" grpId="0" animBg="1"/>
      <p:bldP spid="147" grpId="0" animBg="1"/>
      <p:bldP spid="148" grpId="0"/>
      <p:bldP spid="153" grpId="0"/>
      <p:bldP spid="154" grpId="0"/>
      <p:bldP spid="167" grpId="0" animBg="1"/>
      <p:bldP spid="168" grpId="0" animBg="1"/>
      <p:bldP spid="170" grpId="0"/>
      <p:bldP spid="171" grpId="0" animBg="1"/>
      <p:bldP spid="172" grpId="0" animBg="1"/>
      <p:bldP spid="173" grpId="0"/>
      <p:bldP spid="175" grpId="0"/>
      <p:bldP spid="180" grpId="0" animBg="1"/>
      <p:bldP spid="181" grpId="0" animBg="1"/>
      <p:bldP spid="182" grpId="0"/>
      <p:bldP spid="184" grpId="0"/>
      <p:bldP spid="185" grpId="0"/>
      <p:bldP spid="186" grpId="0" animBg="1"/>
      <p:bldP spid="187" grpId="0" animBg="1"/>
      <p:bldP spid="188" grpId="0" animBg="1"/>
      <p:bldP spid="189" grpId="0" animBg="1"/>
      <p:bldP spid="191" grpId="0" animBg="1"/>
      <p:bldP spid="192" grpId="0" animBg="1"/>
      <p:bldP spid="193" grpId="0" animBg="1"/>
      <p:bldP spid="194" grpId="0" animBg="1"/>
      <p:bldP spid="195" grpId="0"/>
      <p:bldP spid="197" grpId="0" animBg="1"/>
      <p:bldP spid="198" grpId="0" animBg="1"/>
      <p:bldP spid="199" grpId="0" animBg="1"/>
      <p:bldP spid="200" grpId="0" animBg="1"/>
      <p:bldP spid="201" grpId="0"/>
      <p:bldP spid="202" grpId="0"/>
      <p:bldP spid="203" grpId="0"/>
      <p:bldP spid="204" grpId="0"/>
      <p:bldP spid="205" grpId="0" animBg="1"/>
      <p:bldP spid="206" grpId="0" animBg="1"/>
      <p:bldP spid="207" grpId="0"/>
      <p:bldP spid="208" grpId="0" animBg="1"/>
      <p:bldP spid="209" grpId="0"/>
      <p:bldP spid="210" grpId="0"/>
      <p:bldP spid="2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8CB0FA3-C8F5-4872-886A-057E96075BFC}"/>
              </a:ext>
            </a:extLst>
          </p:cNvPr>
          <p:cNvSpPr/>
          <p:nvPr/>
        </p:nvSpPr>
        <p:spPr bwMode="gray">
          <a:xfrm>
            <a:off x="4690947" y="4369127"/>
            <a:ext cx="3801254" cy="620685"/>
          </a:xfrm>
          <a:prstGeom prst="rect">
            <a:avLst/>
          </a:prstGeom>
          <a:solidFill>
            <a:schemeClr val="bg1"/>
          </a:solidFill>
          <a:ln w="9525" algn="ctr">
            <a:solidFill>
              <a:schemeClr val="bg2"/>
            </a:solidFill>
            <a:miter lim="800000"/>
            <a:headEnd/>
            <a:tailEnd/>
          </a:ln>
          <a:effectLst/>
        </p:spPr>
        <p:txBody>
          <a:bodyPr lIns="144000" tIns="36000" rIns="144000" bIns="36000" rtlCol="0" anchor="ctr"/>
          <a:lstStyle/>
          <a:p>
            <a:pPr algn="ctr"/>
            <a:endParaRPr lang="de-DE" sz="1100" b="1" kern="0">
              <a:solidFill>
                <a:srgbClr val="FFFFFF"/>
              </a:solidFill>
            </a:endParaRPr>
          </a:p>
        </p:txBody>
      </p:sp>
      <p:sp>
        <p:nvSpPr>
          <p:cNvPr id="3" name="Titel 2">
            <a:extLst>
              <a:ext uri="{FF2B5EF4-FFF2-40B4-BE49-F238E27FC236}">
                <a16:creationId xmlns:a16="http://schemas.microsoft.com/office/drawing/2014/main" id="{EC14B361-2C78-D845-8590-582C964211BE}"/>
              </a:ext>
            </a:extLst>
          </p:cNvPr>
          <p:cNvSpPr>
            <a:spLocks noGrp="1"/>
          </p:cNvSpPr>
          <p:nvPr>
            <p:ph type="title"/>
          </p:nvPr>
        </p:nvSpPr>
        <p:spPr/>
        <p:txBody>
          <a:bodyPr/>
          <a:lstStyle/>
          <a:p>
            <a:r>
              <a:rPr lang="de-DE" sz="1200" b="1" dirty="0"/>
              <a:t>Energiesystem der Zukunft:</a:t>
            </a:r>
            <a:r>
              <a:rPr lang="de-DE" sz="1200" dirty="0"/>
              <a:t> 2 – Wie geht Sektorenkopplung?</a:t>
            </a:r>
            <a:br>
              <a:rPr lang="de-DE" dirty="0"/>
            </a:br>
            <a:r>
              <a:rPr lang="de-DE" sz="1800" b="0" dirty="0"/>
              <a:t>Sektorenkopplung unterstützt das Gesamtsystem.</a:t>
            </a:r>
            <a:endParaRPr lang="de-DE" b="0" dirty="0"/>
          </a:p>
        </p:txBody>
      </p:sp>
      <p:sp>
        <p:nvSpPr>
          <p:cNvPr id="6" name="Foliennummernplatzhalter 5">
            <a:extLst>
              <a:ext uri="{FF2B5EF4-FFF2-40B4-BE49-F238E27FC236}">
                <a16:creationId xmlns:a16="http://schemas.microsoft.com/office/drawing/2014/main" id="{DFC2681D-FE9C-294E-ACF4-231105BA6FFC}"/>
              </a:ext>
            </a:extLst>
          </p:cNvPr>
          <p:cNvSpPr>
            <a:spLocks noGrp="1"/>
          </p:cNvSpPr>
          <p:nvPr>
            <p:ph type="sldNum" sz="quarter" idx="12"/>
          </p:nvPr>
        </p:nvSpPr>
        <p:spPr/>
        <p:txBody>
          <a:bodyPr/>
          <a:lstStyle/>
          <a:p>
            <a:fld id="{2AA1E7D3-1333-45EE-ABB9-51527D316BA3}" type="slidenum">
              <a:rPr lang="de-DE" noProof="0" smtClean="0"/>
              <a:pPr/>
              <a:t>9</a:t>
            </a:fld>
            <a:endParaRPr lang="de-DE" noProof="0" dirty="0"/>
          </a:p>
        </p:txBody>
      </p:sp>
      <p:sp>
        <p:nvSpPr>
          <p:cNvPr id="5" name="Fußzeilenplatzhalter 4">
            <a:extLst>
              <a:ext uri="{FF2B5EF4-FFF2-40B4-BE49-F238E27FC236}">
                <a16:creationId xmlns:a16="http://schemas.microsoft.com/office/drawing/2014/main" id="{02BFBDB4-DB77-DD40-9210-9644EF448EF3}"/>
              </a:ext>
            </a:extLst>
          </p:cNvPr>
          <p:cNvSpPr>
            <a:spLocks noGrp="1"/>
          </p:cNvSpPr>
          <p:nvPr>
            <p:ph type="ftr" sz="quarter" idx="3"/>
          </p:nvPr>
        </p:nvSpPr>
        <p:spPr/>
        <p:txBody>
          <a:bodyPr/>
          <a:lstStyle/>
          <a:p>
            <a:r>
              <a:rPr lang="de-DE" noProof="0"/>
              <a:t>VDE Rhein-Ruhr e.V. – Lars Jendernalik – 01. September 2022</a:t>
            </a:r>
            <a:endParaRPr lang="de-DE" noProof="0" dirty="0"/>
          </a:p>
        </p:txBody>
      </p:sp>
      <p:pic>
        <p:nvPicPr>
          <p:cNvPr id="54" name="Grafik 53">
            <a:extLst>
              <a:ext uri="{FF2B5EF4-FFF2-40B4-BE49-F238E27FC236}">
                <a16:creationId xmlns:a16="http://schemas.microsoft.com/office/drawing/2014/main" id="{7094E197-E419-466B-A03A-E9D57B4475E3}"/>
              </a:ext>
            </a:extLst>
          </p:cNvPr>
          <p:cNvPicPr>
            <a:picLocks noChangeAspect="1"/>
          </p:cNvPicPr>
          <p:nvPr/>
        </p:nvPicPr>
        <p:blipFill>
          <a:blip r:embed="rId2">
            <a:grayscl/>
            <a:extLst>
              <a:ext uri="{BEBA8EAE-BF5A-486C-A8C5-ECC9F3942E4B}">
                <a14:imgProps xmlns:a14="http://schemas.microsoft.com/office/drawing/2010/main">
                  <a14:imgLayer r:embed="rId3">
                    <a14:imgEffect>
                      <a14:saturation sat="0"/>
                    </a14:imgEffect>
                    <a14:imgEffect>
                      <a14:brightnessContrast contrast="-40000"/>
                    </a14:imgEffect>
                  </a14:imgLayer>
                </a14:imgProps>
              </a:ext>
            </a:extLst>
          </a:blip>
          <a:stretch>
            <a:fillRect/>
          </a:stretch>
        </p:blipFill>
        <p:spPr>
          <a:xfrm>
            <a:off x="288000" y="552450"/>
            <a:ext cx="8204200" cy="4038600"/>
          </a:xfrm>
          <a:prstGeom prst="rect">
            <a:avLst/>
          </a:prstGeom>
        </p:spPr>
      </p:pic>
      <p:sp>
        <p:nvSpPr>
          <p:cNvPr id="57" name="Gefaltete Ecke 4">
            <a:extLst>
              <a:ext uri="{FF2B5EF4-FFF2-40B4-BE49-F238E27FC236}">
                <a16:creationId xmlns:a16="http://schemas.microsoft.com/office/drawing/2014/main" id="{83C4DBC7-25B6-4B0E-8323-46C3A9484BC3}"/>
              </a:ext>
            </a:extLst>
          </p:cNvPr>
          <p:cNvSpPr/>
          <p:nvPr/>
        </p:nvSpPr>
        <p:spPr>
          <a:xfrm>
            <a:off x="299473" y="718662"/>
            <a:ext cx="2160240" cy="747920"/>
          </a:xfrm>
          <a:prstGeom prst="foldedCorner">
            <a:avLst/>
          </a:prstGeom>
          <a:solidFill>
            <a:srgbClr val="009BA5"/>
          </a:solidFill>
          <a:effectLst>
            <a:outerShdw blurRad="50800" dist="38100" dir="2700000" algn="tl" rotWithShape="0">
              <a:prstClr val="black">
                <a:alpha val="40000"/>
              </a:prstClr>
            </a:outerShdw>
          </a:effectLst>
        </p:spPr>
        <p:txBody>
          <a:bodyPr wrap="square" lIns="72000" tIns="36000" rIns="72000" bIns="36000" anchor="ctr">
            <a:sp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200" b="1" i="0" u="none" strike="noStrike" kern="0" cap="none" spc="0" normalizeH="0" baseline="0" noProof="0" dirty="0">
                <a:ln>
                  <a:noFill/>
                </a:ln>
                <a:solidFill>
                  <a:prstClr val="white"/>
                </a:solidFill>
                <a:effectLst/>
                <a:uLnTx/>
                <a:uFillTx/>
                <a:latin typeface="Calibri"/>
              </a:rPr>
              <a:t>Erneuerbare Energien werden überwiegend durch Wind und Photovoltaik erzeugt.</a:t>
            </a:r>
          </a:p>
        </p:txBody>
      </p:sp>
      <p:sp>
        <p:nvSpPr>
          <p:cNvPr id="58" name="Gefaltete Ecke 151">
            <a:extLst>
              <a:ext uri="{FF2B5EF4-FFF2-40B4-BE49-F238E27FC236}">
                <a16:creationId xmlns:a16="http://schemas.microsoft.com/office/drawing/2014/main" id="{895E0316-C773-442F-89AB-C384881FF39C}"/>
              </a:ext>
            </a:extLst>
          </p:cNvPr>
          <p:cNvSpPr/>
          <p:nvPr/>
        </p:nvSpPr>
        <p:spPr>
          <a:xfrm>
            <a:off x="3972129" y="2318120"/>
            <a:ext cx="2160240" cy="968304"/>
          </a:xfrm>
          <a:prstGeom prst="foldedCorner">
            <a:avLst/>
          </a:prstGeom>
          <a:solidFill>
            <a:srgbClr val="C81E82"/>
          </a:solidFill>
          <a:ln>
            <a:noFill/>
          </a:ln>
          <a:effectLst>
            <a:outerShdw blurRad="50800" dist="38100" dir="2700000" algn="tl" rotWithShape="0">
              <a:prstClr val="black">
                <a:alpha val="40000"/>
              </a:prstClr>
            </a:outerShdw>
          </a:effectLst>
        </p:spPr>
        <p:txBody>
          <a:bodyPr wrap="square" lIns="72000" tIns="36000" rIns="72000" bIns="36000" anchor="ctr">
            <a:sp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200" b="1" i="0" u="none" strike="noStrike" kern="0" cap="none" spc="0" normalizeH="0" baseline="0" noProof="0" dirty="0">
                <a:ln>
                  <a:noFill/>
                </a:ln>
                <a:solidFill>
                  <a:prstClr val="white"/>
                </a:solidFill>
                <a:effectLst/>
                <a:uLnTx/>
                <a:uFillTx/>
                <a:latin typeface="Calibri"/>
              </a:rPr>
              <a:t>Strom- und Gasnetze sind ein wesentliches Bindeglied zwischen Erneuerbaren Energien und Kunden.</a:t>
            </a:r>
          </a:p>
        </p:txBody>
      </p:sp>
      <p:sp>
        <p:nvSpPr>
          <p:cNvPr id="59" name="Gefaltete Ecke 6">
            <a:extLst>
              <a:ext uri="{FF2B5EF4-FFF2-40B4-BE49-F238E27FC236}">
                <a16:creationId xmlns:a16="http://schemas.microsoft.com/office/drawing/2014/main" id="{C1E3BB9F-9202-414D-838B-02100EBC85DC}"/>
              </a:ext>
            </a:extLst>
          </p:cNvPr>
          <p:cNvSpPr/>
          <p:nvPr/>
        </p:nvSpPr>
        <p:spPr>
          <a:xfrm>
            <a:off x="6132369" y="1103461"/>
            <a:ext cx="2808312" cy="747920"/>
          </a:xfrm>
          <a:prstGeom prst="foldedCorner">
            <a:avLst/>
          </a:prstGeom>
          <a:solidFill>
            <a:srgbClr val="F59B00"/>
          </a:solidFill>
          <a:effectLst>
            <a:outerShdw blurRad="50800" dist="38100" dir="2700000" algn="tl" rotWithShape="0">
              <a:prstClr val="black">
                <a:alpha val="40000"/>
              </a:prstClr>
            </a:outerShdw>
          </a:effectLst>
        </p:spPr>
        <p:txBody>
          <a:bodyPr wrap="square" lIns="72000" tIns="36000" rIns="72000" bIns="36000" anchor="ctr">
            <a:spAutoFit/>
          </a:bodyPr>
          <a:lstStyle/>
          <a:p>
            <a:pPr algn="ctr">
              <a:spcBef>
                <a:spcPts val="600"/>
              </a:spcBef>
            </a:pPr>
            <a:r>
              <a:rPr lang="de-DE" sz="1200" b="1" dirty="0">
                <a:solidFill>
                  <a:prstClr val="white"/>
                </a:solidFill>
                <a:latin typeface="Calibri"/>
              </a:rPr>
              <a:t>Vollständige Energiewende bedeutet, die Transportwege der Energie miteinander zu verbinden.</a:t>
            </a:r>
          </a:p>
        </p:txBody>
      </p:sp>
      <p:pic>
        <p:nvPicPr>
          <p:cNvPr id="64" name="Grafik 63">
            <a:extLst>
              <a:ext uri="{FF2B5EF4-FFF2-40B4-BE49-F238E27FC236}">
                <a16:creationId xmlns:a16="http://schemas.microsoft.com/office/drawing/2014/main" id="{DE9A9C9A-277F-4BA0-9C13-F02B408AC627}"/>
              </a:ext>
            </a:extLst>
          </p:cNvPr>
          <p:cNvPicPr>
            <a:picLocks noChangeAspect="1"/>
          </p:cNvPicPr>
          <p:nvPr/>
        </p:nvPicPr>
        <p:blipFill>
          <a:blip r:embed="rId4"/>
          <a:stretch>
            <a:fillRect/>
          </a:stretch>
        </p:blipFill>
        <p:spPr>
          <a:xfrm>
            <a:off x="6426193" y="3503323"/>
            <a:ext cx="421200" cy="430883"/>
          </a:xfrm>
          <a:prstGeom prst="rect">
            <a:avLst/>
          </a:prstGeom>
        </p:spPr>
      </p:pic>
      <p:sp>
        <p:nvSpPr>
          <p:cNvPr id="65" name="Textfeld 64">
            <a:extLst>
              <a:ext uri="{FF2B5EF4-FFF2-40B4-BE49-F238E27FC236}">
                <a16:creationId xmlns:a16="http://schemas.microsoft.com/office/drawing/2014/main" id="{E4777127-431A-4374-87D0-5BEA22499ECD}"/>
              </a:ext>
            </a:extLst>
          </p:cNvPr>
          <p:cNvSpPr txBox="1"/>
          <p:nvPr/>
        </p:nvSpPr>
        <p:spPr>
          <a:xfrm>
            <a:off x="6511288" y="3864818"/>
            <a:ext cx="692818" cy="215444"/>
          </a:xfrm>
          <a:prstGeom prst="rect">
            <a:avLst/>
          </a:prstGeom>
          <a:noFill/>
        </p:spPr>
        <p:txBody>
          <a:bodyPr wrap="none" rtlCol="0">
            <a:spAutoFit/>
          </a:bodyPr>
          <a:lstStyle/>
          <a:p>
            <a:pPr>
              <a:spcBef>
                <a:spcPts val="600"/>
              </a:spcBef>
              <a:buFont typeface="Arial" panose="020B0604020202020204" pitchFamily="34" charset="0"/>
              <a:buNone/>
            </a:pPr>
            <a:r>
              <a:rPr lang="de-DE" sz="800" dirty="0">
                <a:solidFill>
                  <a:prstClr val="black"/>
                </a:solidFill>
                <a:latin typeface="Calibri"/>
              </a:rPr>
              <a:t>Gasspeicher</a:t>
            </a:r>
          </a:p>
        </p:txBody>
      </p:sp>
      <p:sp>
        <p:nvSpPr>
          <p:cNvPr id="66" name="Gefaltete Ecke 153">
            <a:extLst>
              <a:ext uri="{FF2B5EF4-FFF2-40B4-BE49-F238E27FC236}">
                <a16:creationId xmlns:a16="http://schemas.microsoft.com/office/drawing/2014/main" id="{D4B2EB03-914E-4784-9262-793046F79EC9}"/>
              </a:ext>
            </a:extLst>
          </p:cNvPr>
          <p:cNvSpPr/>
          <p:nvPr/>
        </p:nvSpPr>
        <p:spPr>
          <a:xfrm>
            <a:off x="6772225" y="2553495"/>
            <a:ext cx="1944216" cy="1715436"/>
          </a:xfrm>
          <a:prstGeom prst="foldedCorner">
            <a:avLst/>
          </a:prstGeom>
          <a:solidFill>
            <a:srgbClr val="EB4B0A"/>
          </a:solidFill>
          <a:effectLst>
            <a:outerShdw blurRad="50800" dist="38100" dir="2700000" algn="tl" rotWithShape="0">
              <a:prstClr val="black">
                <a:alpha val="40000"/>
              </a:prstClr>
            </a:outerShdw>
          </a:effectLst>
        </p:spPr>
        <p:txBody>
          <a:bodyPr wrap="square" lIns="72000" tIns="144000" rIns="72000" bIns="36000" anchor="ctr">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200" b="1" i="0" u="none" strike="noStrike" kern="0" cap="none" spc="0" normalizeH="0" baseline="0" noProof="0" dirty="0">
                <a:ln>
                  <a:noFill/>
                </a:ln>
                <a:solidFill>
                  <a:prstClr val="white"/>
                </a:solidFill>
                <a:effectLst/>
                <a:uLnTx/>
                <a:uFillTx/>
                <a:latin typeface="Calibri"/>
              </a:rPr>
              <a:t>Die fehlenden Speichermöglichkeiten des Stromnetzes werden durch Sektorenkopplung um saisonale (Gasnetze und </a:t>
            </a:r>
            <a:br>
              <a:rPr kumimoji="0" lang="de-DE" sz="1200" b="1" i="0" u="none" strike="noStrike" kern="0" cap="none" spc="0" normalizeH="0" baseline="0" noProof="0" dirty="0">
                <a:ln>
                  <a:noFill/>
                </a:ln>
                <a:solidFill>
                  <a:prstClr val="white"/>
                </a:solidFill>
                <a:effectLst/>
                <a:uLnTx/>
                <a:uFillTx/>
                <a:latin typeface="Calibri"/>
              </a:rPr>
            </a:br>
            <a:r>
              <a:rPr kumimoji="0" lang="de-DE" sz="1200" b="1" i="0" u="none" strike="noStrike" kern="0" cap="none" spc="0" normalizeH="0" baseline="0" noProof="0" dirty="0">
                <a:ln>
                  <a:noFill/>
                </a:ln>
                <a:solidFill>
                  <a:prstClr val="white"/>
                </a:solidFill>
                <a:effectLst/>
                <a:uLnTx/>
                <a:uFillTx/>
                <a:latin typeface="Calibri"/>
              </a:rPr>
              <a:t>–</a:t>
            </a:r>
            <a:r>
              <a:rPr kumimoji="0" lang="de-DE" sz="1200" b="1" i="0" u="none" strike="noStrike" kern="0" cap="none" spc="0" normalizeH="0" baseline="0" noProof="0" dirty="0" err="1">
                <a:ln>
                  <a:noFill/>
                </a:ln>
                <a:solidFill>
                  <a:prstClr val="white"/>
                </a:solidFill>
                <a:effectLst/>
                <a:uLnTx/>
                <a:uFillTx/>
                <a:latin typeface="Calibri"/>
              </a:rPr>
              <a:t>speicher</a:t>
            </a:r>
            <a:r>
              <a:rPr kumimoji="0" lang="de-DE" sz="1200" b="1" i="0" u="none" strike="noStrike" kern="0" cap="none" spc="0" normalizeH="0" baseline="0" noProof="0" dirty="0">
                <a:ln>
                  <a:noFill/>
                </a:ln>
                <a:solidFill>
                  <a:prstClr val="white"/>
                </a:solidFill>
                <a:effectLst/>
                <a:uLnTx/>
                <a:uFillTx/>
                <a:latin typeface="Calibri"/>
              </a:rPr>
              <a:t>) und Kurzzeit-Speicher (Wärme, Batterie) ergänzt.</a:t>
            </a:r>
          </a:p>
        </p:txBody>
      </p:sp>
      <p:sp>
        <p:nvSpPr>
          <p:cNvPr id="13" name="Gefaltete Ecke 151">
            <a:extLst>
              <a:ext uri="{FF2B5EF4-FFF2-40B4-BE49-F238E27FC236}">
                <a16:creationId xmlns:a16="http://schemas.microsoft.com/office/drawing/2014/main" id="{7AED737B-5C39-440D-B8AA-6767BC891DDE}"/>
              </a:ext>
            </a:extLst>
          </p:cNvPr>
          <p:cNvSpPr/>
          <p:nvPr/>
        </p:nvSpPr>
        <p:spPr>
          <a:xfrm>
            <a:off x="167082" y="2571750"/>
            <a:ext cx="2160240" cy="968304"/>
          </a:xfrm>
          <a:prstGeom prst="foldedCorner">
            <a:avLst/>
          </a:prstGeom>
          <a:solidFill>
            <a:schemeClr val="accent1"/>
          </a:solidFill>
          <a:ln>
            <a:noFill/>
          </a:ln>
          <a:effectLst>
            <a:outerShdw blurRad="50800" dist="38100" dir="2700000" algn="tl" rotWithShape="0">
              <a:prstClr val="black">
                <a:alpha val="40000"/>
              </a:prstClr>
            </a:outerShdw>
          </a:effectLst>
        </p:spPr>
        <p:txBody>
          <a:bodyPr wrap="square" lIns="72000" tIns="36000" rIns="72000" bIns="36000" anchor="ctr">
            <a:sp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lang="de-DE" sz="1200" b="1" kern="0" dirty="0">
                <a:solidFill>
                  <a:prstClr val="white"/>
                </a:solidFill>
                <a:latin typeface="Calibri"/>
              </a:rPr>
              <a:t>Der Verkehrssektor wird durch Elektromobilität sowie den Einsatz von Wasserstoff und </a:t>
            </a:r>
            <a:r>
              <a:rPr lang="de-DE" sz="1200" b="1" kern="0" dirty="0" err="1">
                <a:solidFill>
                  <a:prstClr val="white"/>
                </a:solidFill>
                <a:latin typeface="Calibri"/>
              </a:rPr>
              <a:t>eFuels</a:t>
            </a:r>
            <a:r>
              <a:rPr lang="de-DE" sz="1200" b="1" kern="0" dirty="0">
                <a:solidFill>
                  <a:prstClr val="white"/>
                </a:solidFill>
                <a:latin typeface="Calibri"/>
              </a:rPr>
              <a:t> klimaneutral gestaltet.</a:t>
            </a:r>
            <a:endParaRPr kumimoji="0" lang="de-DE" sz="1200" b="1" i="0" u="none" strike="noStrike" kern="0" cap="none" spc="0" normalizeH="0" baseline="0" noProof="0" dirty="0">
              <a:ln>
                <a:noFill/>
              </a:ln>
              <a:solidFill>
                <a:prstClr val="white"/>
              </a:solidFill>
              <a:effectLst/>
              <a:uLnTx/>
              <a:uFillTx/>
              <a:latin typeface="Calibri"/>
            </a:endParaRPr>
          </a:p>
        </p:txBody>
      </p:sp>
      <p:grpSp>
        <p:nvGrpSpPr>
          <p:cNvPr id="14" name="Gruppieren 13">
            <a:extLst>
              <a:ext uri="{FF2B5EF4-FFF2-40B4-BE49-F238E27FC236}">
                <a16:creationId xmlns:a16="http://schemas.microsoft.com/office/drawing/2014/main" id="{34C51B46-1C60-4642-AA88-0D5D8FC404FC}"/>
              </a:ext>
            </a:extLst>
          </p:cNvPr>
          <p:cNvGrpSpPr/>
          <p:nvPr/>
        </p:nvGrpSpPr>
        <p:grpSpPr>
          <a:xfrm>
            <a:off x="45149" y="3367894"/>
            <a:ext cx="780634" cy="780634"/>
            <a:chOff x="1216228" y="58566"/>
            <a:chExt cx="780634" cy="780634"/>
          </a:xfrm>
          <a:solidFill>
            <a:srgbClr val="00B050"/>
          </a:solidFill>
        </p:grpSpPr>
        <p:sp>
          <p:nvSpPr>
            <p:cNvPr id="15" name="Ellipse 14">
              <a:extLst>
                <a:ext uri="{FF2B5EF4-FFF2-40B4-BE49-F238E27FC236}">
                  <a16:creationId xmlns:a16="http://schemas.microsoft.com/office/drawing/2014/main" id="{B0BB6216-6882-4729-A332-F93152249795}"/>
                </a:ext>
              </a:extLst>
            </p:cNvPr>
            <p:cNvSpPr/>
            <p:nvPr/>
          </p:nvSpPr>
          <p:spPr>
            <a:xfrm>
              <a:off x="1216228" y="58566"/>
              <a:ext cx="780634" cy="780634"/>
            </a:xfrm>
            <a:prstGeom prst="ellipse">
              <a:avLst/>
            </a:prstGeom>
            <a:solidFill>
              <a:schemeClr val="accent1"/>
            </a:solidFill>
            <a:ln>
              <a:solidFill>
                <a:schemeClr val="bg1">
                  <a:lumMod val="8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Ellipse 4">
              <a:extLst>
                <a:ext uri="{FF2B5EF4-FFF2-40B4-BE49-F238E27FC236}">
                  <a16:creationId xmlns:a16="http://schemas.microsoft.com/office/drawing/2014/main" id="{9FEE2160-F514-4CB9-BD2A-0FE7EAD36401}"/>
                </a:ext>
              </a:extLst>
            </p:cNvPr>
            <p:cNvSpPr txBox="1"/>
            <p:nvPr/>
          </p:nvSpPr>
          <p:spPr>
            <a:xfrm>
              <a:off x="1330549" y="172887"/>
              <a:ext cx="551992" cy="551992"/>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de-DE" sz="900" b="1" kern="1200" dirty="0"/>
                <a:t>Deep </a:t>
              </a:r>
              <a:r>
                <a:rPr lang="de-DE" sz="900" b="1" kern="1200" dirty="0" err="1"/>
                <a:t>Dive</a:t>
              </a:r>
              <a:endParaRPr lang="de-DE" sz="900" b="1" kern="1200" dirty="0"/>
            </a:p>
            <a:p>
              <a:pPr marL="0" lvl="0" indent="0" algn="ctr" defTabSz="400050">
                <a:lnSpc>
                  <a:spcPct val="90000"/>
                </a:lnSpc>
                <a:spcBef>
                  <a:spcPct val="0"/>
                </a:spcBef>
                <a:spcAft>
                  <a:spcPct val="35000"/>
                </a:spcAft>
                <a:buNone/>
              </a:pPr>
              <a:r>
                <a:rPr lang="de-DE" sz="900" b="1" dirty="0"/>
                <a:t>Elektro-mobilität</a:t>
              </a:r>
              <a:endParaRPr lang="de-DE" sz="900" b="1" kern="1200" dirty="0"/>
            </a:p>
          </p:txBody>
        </p:sp>
      </p:grpSp>
      <p:sp>
        <p:nvSpPr>
          <p:cNvPr id="21" name="Gefaltete Ecke 151">
            <a:extLst>
              <a:ext uri="{FF2B5EF4-FFF2-40B4-BE49-F238E27FC236}">
                <a16:creationId xmlns:a16="http://schemas.microsoft.com/office/drawing/2014/main" id="{8D036D92-8A41-472D-842B-AB5FED9CF654}"/>
              </a:ext>
            </a:extLst>
          </p:cNvPr>
          <p:cNvSpPr/>
          <p:nvPr/>
        </p:nvSpPr>
        <p:spPr>
          <a:xfrm>
            <a:off x="3949272" y="3721345"/>
            <a:ext cx="2160240" cy="1209185"/>
          </a:xfrm>
          <a:prstGeom prst="foldedCorner">
            <a:avLst/>
          </a:prstGeom>
          <a:solidFill>
            <a:srgbClr val="64B42D"/>
          </a:solidFill>
          <a:ln>
            <a:noFill/>
          </a:ln>
          <a:effectLst>
            <a:outerShdw blurRad="50800" dist="38100" dir="2700000" algn="tl" rotWithShape="0">
              <a:prstClr val="black">
                <a:alpha val="40000"/>
              </a:prstClr>
            </a:outerShdw>
          </a:effectLst>
        </p:spPr>
        <p:txBody>
          <a:bodyPr wrap="square" lIns="72000" tIns="36000" rIns="72000" bIns="36000" anchor="t" anchorCtr="0">
            <a:noAutofit/>
          </a:bodyPr>
          <a:lstStyle/>
          <a:p>
            <a:pPr algn="ctr">
              <a:spcBef>
                <a:spcPts val="600"/>
              </a:spcBef>
              <a:defRPr/>
            </a:pPr>
            <a:r>
              <a:rPr lang="de-DE" sz="1200" b="1" kern="0" dirty="0">
                <a:solidFill>
                  <a:prstClr val="white"/>
                </a:solidFill>
                <a:latin typeface="Calibri"/>
              </a:rPr>
              <a:t>Die Erzeugung von „Grünem Wasserstoff“ und weiteren „Grünen Gasen und Brennstoffen“ ist ein Schlüsselfaktor für die Sektorenkopplung.</a:t>
            </a:r>
          </a:p>
        </p:txBody>
      </p:sp>
      <p:grpSp>
        <p:nvGrpSpPr>
          <p:cNvPr id="22" name="Gruppieren 21">
            <a:extLst>
              <a:ext uri="{FF2B5EF4-FFF2-40B4-BE49-F238E27FC236}">
                <a16:creationId xmlns:a16="http://schemas.microsoft.com/office/drawing/2014/main" id="{2CD1375E-66B9-4D86-99B6-0F3D9D09836E}"/>
              </a:ext>
            </a:extLst>
          </p:cNvPr>
          <p:cNvGrpSpPr/>
          <p:nvPr/>
        </p:nvGrpSpPr>
        <p:grpSpPr>
          <a:xfrm>
            <a:off x="3324646" y="4149896"/>
            <a:ext cx="780634" cy="780634"/>
            <a:chOff x="1216228" y="58566"/>
            <a:chExt cx="780634" cy="780634"/>
          </a:xfrm>
          <a:solidFill>
            <a:srgbClr val="00B050"/>
          </a:solidFill>
        </p:grpSpPr>
        <p:sp>
          <p:nvSpPr>
            <p:cNvPr id="23" name="Ellipse 22">
              <a:extLst>
                <a:ext uri="{FF2B5EF4-FFF2-40B4-BE49-F238E27FC236}">
                  <a16:creationId xmlns:a16="http://schemas.microsoft.com/office/drawing/2014/main" id="{88EBA41B-CF87-4FF5-8473-46128B63D955}"/>
                </a:ext>
              </a:extLst>
            </p:cNvPr>
            <p:cNvSpPr/>
            <p:nvPr/>
          </p:nvSpPr>
          <p:spPr>
            <a:xfrm>
              <a:off x="1216228" y="58566"/>
              <a:ext cx="780634" cy="780634"/>
            </a:xfrm>
            <a:prstGeom prst="ellipse">
              <a:avLst/>
            </a:prstGeom>
            <a:solidFill>
              <a:srgbClr val="64B42D"/>
            </a:solidFill>
            <a:ln w="25400" cap="flat" cmpd="sng" algn="ctr">
              <a:solidFill>
                <a:sysClr val="window" lastClr="FFFFFF">
                  <a:lumMod val="85000"/>
                </a:sysClr>
              </a:solidFill>
              <a:prstDash val="solid"/>
            </a:ln>
            <a:effectLst/>
          </p:spPr>
        </p:sp>
        <p:sp>
          <p:nvSpPr>
            <p:cNvPr id="24" name="Ellipse 4">
              <a:extLst>
                <a:ext uri="{FF2B5EF4-FFF2-40B4-BE49-F238E27FC236}">
                  <a16:creationId xmlns:a16="http://schemas.microsoft.com/office/drawing/2014/main" id="{0666B1A9-EF0C-40DB-8D3E-BC2EBF1F28C2}"/>
                </a:ext>
              </a:extLst>
            </p:cNvPr>
            <p:cNvSpPr txBox="1"/>
            <p:nvPr/>
          </p:nvSpPr>
          <p:spPr>
            <a:xfrm>
              <a:off x="1330549" y="172887"/>
              <a:ext cx="551992" cy="551992"/>
            </a:xfrm>
            <a:prstGeom prst="rect">
              <a:avLst/>
            </a:prstGeom>
            <a:noFill/>
            <a:ln>
              <a:noFill/>
            </a:ln>
            <a:effectLst/>
          </p:spPr>
          <p:txBody>
            <a:bodyPr spcFirstLastPara="0" vert="horz" wrap="square" lIns="11430" tIns="11430" rIns="11430" bIns="11430" numCol="1" spcCol="1270" anchor="ctr" anchorCtr="0">
              <a:noAutofit/>
            </a:bodyPr>
            <a:lstStyle/>
            <a:p>
              <a:pPr marL="0" marR="0" lvl="0" indent="0" algn="ctr" defTabSz="400050" eaLnBrk="1" fontAlgn="auto" latinLnBrk="0" hangingPunct="1">
                <a:lnSpc>
                  <a:spcPct val="90000"/>
                </a:lnSpc>
                <a:spcBef>
                  <a:spcPct val="0"/>
                </a:spcBef>
                <a:spcAft>
                  <a:spcPct val="35000"/>
                </a:spcAft>
                <a:buClrTx/>
                <a:buSzTx/>
                <a:buFontTx/>
                <a:buNone/>
                <a:tabLst/>
                <a:defRPr/>
              </a:pPr>
              <a:r>
                <a:rPr kumimoji="0" lang="de-DE" sz="900" b="1" i="0" u="none" strike="noStrike" kern="0" cap="none" spc="0" normalizeH="0" baseline="0" noProof="0" dirty="0">
                  <a:ln>
                    <a:noFill/>
                  </a:ln>
                  <a:solidFill>
                    <a:prstClr val="white"/>
                  </a:solidFill>
                  <a:effectLst/>
                  <a:uLnTx/>
                  <a:uFillTx/>
                  <a:latin typeface="Calibri"/>
                  <a:ea typeface="+mn-ea"/>
                  <a:cs typeface="+mn-cs"/>
                </a:rPr>
                <a:t>Deep </a:t>
              </a:r>
              <a:r>
                <a:rPr kumimoji="0" lang="de-DE" sz="900" b="1" i="0" u="none" strike="noStrike" kern="0" cap="none" spc="0" normalizeH="0" baseline="0" noProof="0" dirty="0" err="1">
                  <a:ln>
                    <a:noFill/>
                  </a:ln>
                  <a:solidFill>
                    <a:prstClr val="white"/>
                  </a:solidFill>
                  <a:effectLst/>
                  <a:uLnTx/>
                  <a:uFillTx/>
                  <a:latin typeface="Calibri"/>
                  <a:ea typeface="+mn-ea"/>
                  <a:cs typeface="+mn-cs"/>
                </a:rPr>
                <a:t>Dive</a:t>
              </a:r>
              <a:endParaRPr kumimoji="0" lang="de-DE" sz="900" b="1"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400050" eaLnBrk="1" fontAlgn="auto" latinLnBrk="0" hangingPunct="1">
                <a:lnSpc>
                  <a:spcPct val="90000"/>
                </a:lnSpc>
                <a:spcBef>
                  <a:spcPct val="0"/>
                </a:spcBef>
                <a:spcAft>
                  <a:spcPct val="35000"/>
                </a:spcAft>
                <a:buClrTx/>
                <a:buSzTx/>
                <a:buFontTx/>
                <a:buNone/>
                <a:tabLst/>
                <a:defRPr/>
              </a:pPr>
              <a:r>
                <a:rPr kumimoji="0" lang="de-DE" sz="900" b="1" i="0" u="none" strike="noStrike" kern="0" cap="none" spc="0" normalizeH="0" baseline="0" noProof="0" dirty="0">
                  <a:ln>
                    <a:noFill/>
                  </a:ln>
                  <a:solidFill>
                    <a:prstClr val="white"/>
                  </a:solidFill>
                  <a:effectLst/>
                  <a:uLnTx/>
                  <a:uFillTx/>
                  <a:latin typeface="Calibri"/>
                  <a:ea typeface="+mn-ea"/>
                  <a:cs typeface="+mn-cs"/>
                </a:rPr>
                <a:t>Wasser-stoff</a:t>
              </a:r>
            </a:p>
          </p:txBody>
        </p:sp>
      </p:grpSp>
    </p:spTree>
    <p:extLst>
      <p:ext uri="{BB962C8B-B14F-4D97-AF65-F5344CB8AC3E}">
        <p14:creationId xmlns:p14="http://schemas.microsoft.com/office/powerpoint/2010/main" val="43236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6" grpId="0" animBg="1"/>
      <p:bldP spid="13"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MY5d8xIHw4Jbg48ZxIQI_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kbJSupdYpJ_Z_a.u3ZOQo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_5A2SesgelsBFfgNXIU1I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f2VEAKuKbTLEeGRm1pTdv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vNZU7gIq9TRSHmnK4zU2G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6L0TePMPYOgTWWgviKww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WaKatejUFE62QdzS7B9ZO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sFXRrl2rUGYR__bI3_ol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xn2mJp7nCMj5nEhqggY4f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0FJX2MC6Wnk_ryKeH2QRn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7ZNCR40kwDwY9PwKR6Qvd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017-11-20 - VDE-Template_de">
  <a:themeElements>
    <a:clrScheme name="VDE">
      <a:dk1>
        <a:srgbClr val="575757"/>
      </a:dk1>
      <a:lt1>
        <a:sysClr val="window" lastClr="FFFFFF"/>
      </a:lt1>
      <a:dk2>
        <a:srgbClr val="000000"/>
      </a:dk2>
      <a:lt2>
        <a:srgbClr val="FFFFFF"/>
      </a:lt2>
      <a:accent1>
        <a:srgbClr val="0064B4"/>
      </a:accent1>
      <a:accent2>
        <a:srgbClr val="575757"/>
      </a:accent2>
      <a:accent3>
        <a:srgbClr val="FFFFFF"/>
      </a:accent3>
      <a:accent4>
        <a:srgbClr val="76B82A"/>
      </a:accent4>
      <a:accent5>
        <a:srgbClr val="FFCC00"/>
      </a:accent5>
      <a:accent6>
        <a:srgbClr val="E73331"/>
      </a:accent6>
      <a:hlink>
        <a:srgbClr val="0064B4"/>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0064B4"/>
        </a:solidFill>
        <a:ln w="9525" algn="ctr">
          <a:solidFill>
            <a:schemeClr val="bg2"/>
          </a:solidFill>
          <a:miter lim="800000"/>
          <a:headEnd/>
          <a:tailEnd/>
        </a:ln>
        <a:effectLst/>
      </a:spPr>
      <a:bodyPr lIns="144000" tIns="36000" rIns="144000" bIns="36000" anchor="ctr"/>
      <a:lstStyle>
        <a:defPPr algn="ctr">
          <a:defRPr sz="1100" b="1" kern="0" smtClean="0">
            <a:solidFill>
              <a:srgbClr val="FFFFFF"/>
            </a:solidFill>
          </a:defRPr>
        </a:defPPr>
      </a:lstStyle>
    </a:spDef>
    <a:lnDef>
      <a:spPr bwMode="gray">
        <a:ln>
          <a:solidFill>
            <a:srgbClr val="0064B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44000" indent="-144000">
          <a:spcBef>
            <a:spcPts val="200"/>
          </a:spcBef>
          <a:buClr>
            <a:srgbClr val="0064B4"/>
          </a:buClr>
          <a:buFont typeface="Wingdings" pitchFamily="2" charset="2"/>
          <a:buChar char="§"/>
          <a:defRPr sz="1100" dirty="0" err="1"/>
        </a:defPPr>
      </a:lstStyle>
    </a:txDef>
  </a:objectDefaults>
  <a:extraClrSchemeLst/>
  <a:custClrLst>
    <a:custClr name="Custom Color 1">
      <a:srgbClr val="0064B4"/>
    </a:custClr>
    <a:custClr name="Custom Color 2">
      <a:srgbClr val="3F89CB"/>
    </a:custClr>
    <a:custClr name="Custom Color 3">
      <a:srgbClr val="8CADDE"/>
    </a:custClr>
    <a:custClr name="Custom Color 4">
      <a:srgbClr val="C7D6F1"/>
    </a:custClr>
    <a:custClr name="Custom Color 5">
      <a:srgbClr val="575757"/>
    </a:custClr>
    <a:custClr name="Custom Color 6">
      <a:srgbClr val="DADADA"/>
    </a:custClr>
    <a:custClr name="Custom Color 7">
      <a:srgbClr val="EAEAEA"/>
    </a:custClr>
    <a:custClr name="Custom Color 8">
      <a:srgbClr val="76B82A"/>
    </a:custClr>
    <a:custClr name="Custom Color 9">
      <a:srgbClr val="FFCC00"/>
    </a:custClr>
    <a:custClr name="Custom Color 10">
      <a:srgbClr val="E73331"/>
    </a:custClr>
  </a:custClrLst>
  <a:extLst>
    <a:ext uri="{05A4C25C-085E-4340-85A3-A5531E510DB2}">
      <thm15:themeFamily xmlns:thm15="http://schemas.microsoft.com/office/thememl/2012/main" name="2018.04-bv-07-vde-folienvorlage[1].potx  -  Schreibgeschützt" id="{A2D308DC-0028-4F79-9340-203A46D16733}" vid="{B4E4211C-81FC-4A8E-B744-BF0076970771}"/>
    </a:ext>
  </a:extLst>
</a:theme>
</file>

<file path=ppt/theme/theme2.xml><?xml version="1.0" encoding="utf-8"?>
<a:theme xmlns:a="http://schemas.openxmlformats.org/drawingml/2006/main" name="Westnetz_DE_16:9">
  <a:themeElements>
    <a:clrScheme name="Benutzerdefiniert 109">
      <a:dk1>
        <a:sysClr val="windowText" lastClr="000000"/>
      </a:dk1>
      <a:lt1>
        <a:sysClr val="window" lastClr="FFFFFF"/>
      </a:lt1>
      <a:dk2>
        <a:srgbClr val="3C3732"/>
      </a:dk2>
      <a:lt2>
        <a:srgbClr val="ECEBEB"/>
      </a:lt2>
      <a:accent1>
        <a:srgbClr val="F59B00"/>
      </a:accent1>
      <a:accent2>
        <a:srgbClr val="C81E82"/>
      </a:accent2>
      <a:accent3>
        <a:srgbClr val="009BA5"/>
      </a:accent3>
      <a:accent4>
        <a:srgbClr val="143C8C"/>
      </a:accent4>
      <a:accent5>
        <a:srgbClr val="EB4B0A"/>
      </a:accent5>
      <a:accent6>
        <a:srgbClr val="780A5F"/>
      </a:accent6>
      <a:hlink>
        <a:srgbClr val="143C8C"/>
      </a:hlink>
      <a:folHlink>
        <a:srgbClr val="00AAE1"/>
      </a:folHlink>
    </a:clrScheme>
    <a:fontScheme name="Activaero">
      <a:majorFont>
        <a:latin typeface="Calibri"/>
        <a:ea typeface=""/>
        <a:cs typeface=""/>
      </a:majorFont>
      <a:minorFont>
        <a:latin typeface="Calibr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64B42D"/>
        </a:solidFill>
        <a:ln cap="sq">
          <a:noFill/>
          <a:miter lim="800000"/>
        </a:ln>
      </a:spPr>
      <a:bodyPr rot="0" spcFirstLastPara="0" vertOverflow="overflow" horzOverflow="overflow" vert="horz" wrap="square" lIns="216000" tIns="201600" rIns="180000" bIns="230400" numCol="1" spcCol="0" rtlCol="0" fromWordArt="0" anchor="t" anchorCtr="0" forceAA="0" compatLnSpc="1">
        <a:prstTxWarp prst="textNoShape">
          <a:avLst/>
        </a:prstTxWarp>
        <a:noAutofit/>
      </a:bodyPr>
      <a:lstStyle>
        <a:defPPr marL="0" indent="0" algn="l">
          <a:spcBef>
            <a:spcPts val="600"/>
          </a:spcBef>
          <a:buFont typeface="Arial" panose="020B0604020202020204" pitchFamily="34" charset="0"/>
          <a:buNone/>
          <a:defRPr sz="16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333333"/>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marL="0" indent="0">
          <a:spcBef>
            <a:spcPts val="600"/>
          </a:spcBef>
          <a:buFont typeface="Arial" panose="020B0604020202020204" pitchFamily="34" charset="0"/>
          <a:buNone/>
          <a:defRPr sz="1600" dirty="0" err="1" smtClean="0"/>
        </a:defPPr>
      </a:lstStyle>
    </a:txDef>
  </a:objectDefaults>
  <a:extraClrSchemeLst/>
  <a:custClrLst>
    <a:custClr>
      <a:srgbClr val="FFFFFF"/>
    </a:custClr>
    <a:custClr name="Grey">
      <a:srgbClr val="3C3732"/>
    </a:custClr>
    <a:custClr name="Pulsing Purple Bright">
      <a:srgbClr val="C81E82"/>
    </a:custClr>
    <a:custClr name="Fiery Fuchsia Bright">
      <a:srgbClr val="E60055"/>
    </a:custClr>
    <a:custClr name="Radiant Red Bright">
      <a:srgbClr val="EB4B0A"/>
    </a:custClr>
    <a:custClr name="Mellow Yellow Bright">
      <a:srgbClr val="F59B00"/>
    </a:custClr>
    <a:custClr name="Galvanic Green Bright">
      <a:srgbClr val="64B42D"/>
    </a:custClr>
    <a:custClr name="Blazing Blue Bright">
      <a:srgbClr val="009BA5"/>
    </a:custClr>
    <a:custClr name="Iridescent Indigo Bright">
      <a:srgbClr val="00AAE1"/>
    </a:custClr>
    <a:custClr>
      <a:srgbClr val="FFFFFF"/>
    </a:custClr>
    <a:custClr>
      <a:srgbClr val="FFFFFF"/>
    </a:custClr>
    <a:custClr name="Grey 80%">
      <a:srgbClr val="635F5B"/>
    </a:custClr>
    <a:custClr name="Pulsing Purple Muted">
      <a:srgbClr val="780A5F"/>
    </a:custClr>
    <a:custClr name="Fiery Fuchsia Muted">
      <a:srgbClr val="A50032"/>
    </a:custClr>
    <a:custClr name="Radiant Red Muted">
      <a:srgbClr val="B9280A"/>
    </a:custClr>
    <a:custClr name="Mellow Yellow Muted">
      <a:srgbClr val="D27300"/>
    </a:custClr>
    <a:custClr name="Galvanic Green Muted">
      <a:srgbClr val="00875A"/>
    </a:custClr>
    <a:custClr name="Blazing Blue Muted">
      <a:srgbClr val="005F69"/>
    </a:custClr>
    <a:custClr name="Iridescent Indigo Muted">
      <a:srgbClr val="143C8C"/>
    </a:custClr>
    <a:custClr>
      <a:srgbClr val="FFFFFF"/>
    </a:custClr>
    <a:custClr>
      <a:srgbClr val="FFFFFF"/>
    </a:custClr>
    <a:custClr name="Grey 60%">
      <a:srgbClr val="8A8784"/>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Grey 40%">
      <a:srgbClr val="B1AFAD"/>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Grey 20%">
      <a:srgbClr val="D8D7D6"/>
    </a:custClr>
    <a:custClr>
      <a:srgbClr val="FFFFFF"/>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Blank(WN).potx" id="{F256B043-833A-4E9D-BCD9-0C76876ABCBB}" vid="{5E3EA86F-89ED-4B4D-A3C2-BAB3E1742596}"/>
    </a:ext>
  </a:extLst>
</a:theme>
</file>

<file path=ppt/theme/theme3.xml><?xml version="1.0" encoding="utf-8"?>
<a:theme xmlns:a="http://schemas.openxmlformats.org/drawingml/2006/main" name="Larissa">
  <a:themeElements>
    <a:clrScheme name="VDE Farben">
      <a:dk1>
        <a:srgbClr val="575757"/>
      </a:dk1>
      <a:lt1>
        <a:sysClr val="window" lastClr="FFFFFF"/>
      </a:lt1>
      <a:dk2>
        <a:srgbClr val="000000"/>
      </a:dk2>
      <a:lt2>
        <a:srgbClr val="FFFFFF"/>
      </a:lt2>
      <a:accent1>
        <a:srgbClr val="0064B4"/>
      </a:accent1>
      <a:accent2>
        <a:srgbClr val="575757"/>
      </a:accent2>
      <a:accent3>
        <a:srgbClr val="FFFFFF"/>
      </a:accent3>
      <a:accent4>
        <a:srgbClr val="FFCC00"/>
      </a:accent4>
      <a:accent5>
        <a:srgbClr val="E73331"/>
      </a:accent5>
      <a:accent6>
        <a:srgbClr val="76B82A"/>
      </a:accent6>
      <a:hlink>
        <a:srgbClr val="0064B4"/>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B634A8EC2F70844692EBA85D4F7F23E3" ma:contentTypeVersion="1" ma:contentTypeDescription="Ein neues Dokument erstellen." ma:contentTypeScope="" ma:versionID="e08dbebe136f93dd96b90b59a9ba6113">
  <xsd:schema xmlns:xsd="http://www.w3.org/2001/XMLSchema" xmlns:p="http://schemas.microsoft.com/office/2006/metadata/properties" xmlns:ns1="http://schemas.microsoft.com/sharepoint/v3" targetNamespace="http://schemas.microsoft.com/office/2006/metadata/properties" ma:root="true" ma:fieldsID="149a203d6d7c4864186be8fcc8c5054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Geplantes Startdatum" ma:description="" ma:hidden="true" ma:internalName="PublishingStartDate">
      <xsd:simpleType>
        <xsd:restriction base="dms:Unknown"/>
      </xsd:simpleType>
    </xsd:element>
    <xsd:element name="PublishingExpirationDate" ma:index="9" nillable="true" ma:displayName="Geplantes Enddatum"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65C48C-D80F-45B6-A0EF-395FF8C26DAB}">
  <ds:schemaRefs>
    <ds:schemaRef ds:uri="http://schemas.microsoft.com/office/2006/documentManagement/types"/>
    <ds:schemaRef ds:uri="http://purl.org/dc/dcmitype/"/>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BB562C5-FD58-43E5-B839-632E2D2210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B86CA918-9597-4180-86AF-D3385DCFFE2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2017-11-20 - VDE-Template_de</Template>
  <TotalTime>0</TotalTime>
  <Words>1707</Words>
  <Application>Microsoft Office PowerPoint</Application>
  <PresentationFormat>Bildschirmpräsentation (16:9)</PresentationFormat>
  <Paragraphs>277</Paragraphs>
  <Slides>16</Slides>
  <Notes>0</Notes>
  <HiddenSlides>0</HiddenSlides>
  <MMClips>0</MMClips>
  <ScaleCrop>false</ScaleCrop>
  <HeadingPairs>
    <vt:vector size="8" baseType="variant">
      <vt:variant>
        <vt:lpstr>Verwendete Schriftarten</vt:lpstr>
      </vt:variant>
      <vt:variant>
        <vt:i4>5</vt:i4>
      </vt:variant>
      <vt:variant>
        <vt:lpstr>Design</vt:lpstr>
      </vt:variant>
      <vt:variant>
        <vt:i4>2</vt:i4>
      </vt:variant>
      <vt:variant>
        <vt:lpstr>Eingebettete OLE-Server</vt:lpstr>
      </vt:variant>
      <vt:variant>
        <vt:i4>1</vt:i4>
      </vt:variant>
      <vt:variant>
        <vt:lpstr>Folientitel</vt:lpstr>
      </vt:variant>
      <vt:variant>
        <vt:i4>16</vt:i4>
      </vt:variant>
    </vt:vector>
  </HeadingPairs>
  <TitlesOfParts>
    <vt:vector size="24" baseType="lpstr">
      <vt:lpstr>Arial</vt:lpstr>
      <vt:lpstr>Calibri</vt:lpstr>
      <vt:lpstr>Innogy Light</vt:lpstr>
      <vt:lpstr>Symbol</vt:lpstr>
      <vt:lpstr>Wingdings</vt:lpstr>
      <vt:lpstr>2017-11-20 - VDE-Template_de</vt:lpstr>
      <vt:lpstr>Westnetz_DE_16:9</vt:lpstr>
      <vt:lpstr>think-cell Folie</vt:lpstr>
      <vt:lpstr>VDE Rhein-Ruhr e.V.</vt:lpstr>
      <vt:lpstr>Energiesystem der Zukunft Agenda</vt:lpstr>
      <vt:lpstr>Energiesystem der Zukunft: 1 – Welche Anforderungen kommen auf uns zu? Unsere Ziele im Klimaschutz werden – in Relation zu bisherigen Aktivitäten – deutlich ambitionierter.</vt:lpstr>
      <vt:lpstr>Energiesystem der Zukunft: 1 – Welche Anforderungen kommen auf uns zu? Energie wird vielfältig und konstant verwendet.</vt:lpstr>
      <vt:lpstr>Energiesystem der Zukunft: 1 – Welche Anforderungen kommen auf uns zu? Unsere Ziele im Klimaschutz müssen alle Sektoren abdecken.</vt:lpstr>
      <vt:lpstr>Energiesystem der Zukunft: 2 – Wie geht Sektorenkopplung? Nachhaltige, sektorenübergreifende Energienetze ermöglichen eine erfolgreiche Energiewende.</vt:lpstr>
      <vt:lpstr>Energiesystem der Zukunft: 2 – Wie geht Sektorenkopplung? Welche Optionen gibt es für ein klimaneutrales Energiesystem?</vt:lpstr>
      <vt:lpstr>Energiesystem der Zukunft: 2 – Wie geht Sektorenkopplung? Power-to-X hat viele Facetten.</vt:lpstr>
      <vt:lpstr>Energiesystem der Zukunft: 2 – Wie geht Sektorenkopplung? Sektorenkopplung unterstützt das Gesamtsystem.</vt:lpstr>
      <vt:lpstr>Energiesystem der Zukunft: 3 – „Deep Dive“ Elektromobilität Die Elektrifizierung der Fahrzeugflotte in Deutschland nimmt Fahrt auf.</vt:lpstr>
      <vt:lpstr>Energiesystem der Zukunft: 3 – „Deep Dive“ Elektromobilität 15 Mio. Elektrofahrzeuge in 2030 bedeuten …</vt:lpstr>
      <vt:lpstr>Energiesystem der Zukunft: 4 – „Deep Dive“ Wasserstoff Wie wird Wasserstoff erzeugt?</vt:lpstr>
      <vt:lpstr>Energiesystem der Zukunft: 5 – Transformation durch Sektorenkopplung Sektorenkopplung ermöglicht eine echte Energiewende.</vt:lpstr>
      <vt:lpstr>Energiesystem der Zukunft Zusammenfassung  </vt:lpstr>
      <vt:lpstr>VDE Rhein-Ruhr e.V. </vt:lpstr>
      <vt:lpstr>TOP 12 Gastvortrag Sektorenkopplung: Das fehlende Bindeglied für eine erfolgreiche Energiewende?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VDE Rhein-Ruhr-Template</dc:title>
  <dc:creator>Lars Jendernalik</dc:creator>
  <cp:keywords>C_Unrestricted</cp:keywords>
  <cp:lastModifiedBy>Jendernalik, Lars Prof. Dr.</cp:lastModifiedBy>
  <cp:revision>5</cp:revision>
  <cp:lastPrinted>2017-10-24T07:51:31Z</cp:lastPrinted>
  <dcterms:created xsi:type="dcterms:W3CDTF">2020-09-27T09:22:50Z</dcterms:created>
  <dcterms:modified xsi:type="dcterms:W3CDTF">2022-08-23T08:50:14Z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Confidentiality">
    <vt:lpwstr>Unrestricted</vt:lpwstr>
  </property>
</Properties>
</file>